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63A342-6584-BA84-C6FA-8163BFB22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7F89952-0C00-E0CE-C863-03505AF8B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14A9C2-070C-9E6F-EB5C-61C94BF1E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1E0ADA-A5C5-D41F-731F-E7DB1267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B6C936D-5ECB-BFE4-062E-7FE07B475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658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6EB4CC-A744-DD4F-8711-58B286B68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E60B808-B18C-9E79-63C5-4547A2EB4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002537-1C64-3791-C4F0-767F465FF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EB2F74-BC81-584B-8EAB-EE0219B8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AE2226-9C97-DD85-91FE-DB35184F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500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793FE52-DD43-DB1F-5389-7BDFBC6339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3B1B04D-8701-3DD0-4D86-1E132C1D3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A12E3C-A202-3A37-5767-DE6B6F95F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4240ED-289F-1E43-A113-C9BE470C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379D2C8-B1CB-CABB-6C1D-55B351703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326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104F61-A6B5-DD45-3BF5-64BF81EC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5AF4D0-E150-145B-7C43-C465172B7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25D9BA7-1A2A-F4A4-32E2-0FEE29E2B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39BD081-2B6E-9B7B-F5BF-8954BCCCC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5ADC85-AD51-0218-9212-65C45EAED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419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FFD8AC-A12D-D62B-407F-B22F5C425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2C460A-D2E0-4C44-FE46-7F0C3D4F7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DA832BB-158B-CE8B-3638-1070B247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C00C0E-D338-61D8-67D2-57BDD7BB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32FDC6-3C6B-9472-1716-B080EC78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949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E7E9D0-0B9F-FFBF-50D0-9C1442A9D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85C647-7A5D-5AE4-4160-C66EA06A9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44334C7-A8B1-57FA-925C-4806BF8BB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0D8CBF-F6BF-89FF-811E-2699486B4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0602034-6352-3FAB-88C7-60E844B43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2DC353-17D7-871F-FADB-10364CA3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340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54E754-9538-5959-7F36-A0CA41D58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5C9AA80-8966-EA51-C890-276EDFF7B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2F3811-4174-935B-8E35-7823FFDE6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6E6783B-86AD-0A16-F647-4DFA662D7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6E21234-D65A-908D-87BC-DB7114F541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B515FFE-7B8A-F3BC-0AAC-10F40375A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638ECAB-D534-1E07-B9D6-4CD6838B3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F1F0600-E74C-C76E-7027-04E06B0AD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237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18FDB4-8ADA-064D-C550-4564A05B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616B01D-EC55-903B-5582-A7CCEF626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E5E369F-4DAC-CE4E-5D5B-C739F746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4F9C955-C33A-373A-9D98-D5098610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319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D72794E-BF41-C3D1-A415-84126084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4C91B0D-F29E-E997-26E5-F10919F22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9DE142-F4F6-12FA-6086-D7823090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903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7A1DE3-50C0-CC67-C465-D1DCA585D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4E56EF-DDBA-4E65-36CF-2A71F6FC8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DB69F24-4420-60B0-19DF-A31B10A2A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CF7ED6-6BC0-63F4-FF80-B0544D39A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EE420AA-07E5-3CA0-5228-B5B054DB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4BE0ADC-1898-6EB0-ACAD-39A2D8AFD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25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D7F496-C462-393A-0CBB-836B7CE7F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4BCC231-6D30-5939-4987-2FF0315AC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875183D-DD2C-D46F-7E9E-03535C8DB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E285E5E-62F7-288D-B7E3-5546D963D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16FBFEA-0288-6F26-B5EA-7C7F1E62A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7FF3A3-BEA4-AE44-7349-6B4C9E774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768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A96B9E0-8E36-911B-BB59-11FD55168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BFE75D-DA0C-FA8C-174E-4F435BB73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84EDCE-B11B-0568-3A94-F8F2C7ED99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5DB5C-D71D-45A8-ABB0-47544C9896EE}" type="datetimeFigureOut">
              <a:rPr lang="sv-SE" smtClean="0"/>
              <a:t>2025-01-27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1800E7-949C-1378-2F37-549538656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416C2D-4A8B-07C2-DF4F-44716FADD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7EC71A-ECBB-4954-8F18-91D518D612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48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247AD0-1D52-FE80-8999-0F2A86109D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5D51307-C285-4660-4CB7-A0CF57D37D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grafisk design, skärmbild, Grafik, design&#10;&#10;Automatiskt genererad beskrivning">
            <a:extLst>
              <a:ext uri="{FF2B5EF4-FFF2-40B4-BE49-F238E27FC236}">
                <a16:creationId xmlns:a16="http://schemas.microsoft.com/office/drawing/2014/main" id="{5DAFC3F4-3ECE-6B2E-F1AB-B2AEFF6DA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9038" y="4696691"/>
            <a:ext cx="3108349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08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DFEA0E-FAF8-6A9F-EF44-257D5C400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40FB6C-39F5-1A14-7582-0B44997E3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10838" cy="4351338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6" name="Bildobjekt 5" descr="En bild som visar grafisk design, skärmbild, Grafik, design&#10;&#10;Automatiskt genererad beskrivning">
            <a:extLst>
              <a:ext uri="{FF2B5EF4-FFF2-40B4-BE49-F238E27FC236}">
                <a16:creationId xmlns:a16="http://schemas.microsoft.com/office/drawing/2014/main" id="{DF75C705-98E3-BAA6-EACC-B64372452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9038" y="4696691"/>
            <a:ext cx="3108349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569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Mikael Bokström</dc:creator>
  <cp:lastModifiedBy>Mikael Bokström</cp:lastModifiedBy>
  <cp:revision>1</cp:revision>
  <dcterms:created xsi:type="dcterms:W3CDTF">2025-01-27T11:15:23Z</dcterms:created>
  <dcterms:modified xsi:type="dcterms:W3CDTF">2025-01-27T11:18:31Z</dcterms:modified>
</cp:coreProperties>
</file>