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70" r:id="rId2"/>
    <p:sldId id="271" r:id="rId3"/>
    <p:sldId id="273" r:id="rId4"/>
    <p:sldId id="275" r:id="rId5"/>
    <p:sldId id="276" r:id="rId6"/>
    <p:sldId id="277" r:id="rId7"/>
    <p:sldId id="278" r:id="rId8"/>
    <p:sldId id="279" r:id="rId9"/>
    <p:sldId id="280" r:id="rId10"/>
    <p:sldId id="282" r:id="rId11"/>
  </p:sldIdLst>
  <p:sldSz cx="9144000" cy="6858000" type="screen4x3"/>
  <p:notesSz cx="6794500" cy="9982200"/>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0" autoAdjust="0"/>
    <p:restoredTop sz="70702" autoAdjust="0"/>
  </p:normalViewPr>
  <p:slideViewPr>
    <p:cSldViewPr snapToGrid="0" snapToObjects="1">
      <p:cViewPr varScale="1">
        <p:scale>
          <a:sx n="111" d="100"/>
          <a:sy n="111" d="100"/>
        </p:scale>
        <p:origin x="136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77" d="100"/>
          <a:sy n="77" d="100"/>
        </p:scale>
        <p:origin x="408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1" y="0"/>
            <a:ext cx="2944813" cy="501025"/>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8101" y="0"/>
            <a:ext cx="2944813" cy="501025"/>
          </a:xfrm>
          <a:prstGeom prst="rect">
            <a:avLst/>
          </a:prstGeom>
        </p:spPr>
        <p:txBody>
          <a:bodyPr vert="horz" lIns="91440" tIns="45720" rIns="91440" bIns="45720" rtlCol="0"/>
          <a:lstStyle>
            <a:lvl1pPr algn="r">
              <a:defRPr sz="1200"/>
            </a:lvl1pPr>
          </a:lstStyle>
          <a:p>
            <a:fld id="{A0D316F6-1D8B-4252-81D0-D05E8461CB73}" type="datetimeFigureOut">
              <a:rPr lang="sv-SE" smtClean="0"/>
              <a:t>2025-12-18</a:t>
            </a:fld>
            <a:endParaRPr lang="sv-SE"/>
          </a:p>
        </p:txBody>
      </p:sp>
      <p:sp>
        <p:nvSpPr>
          <p:cNvPr id="4" name="Platshållare för bildobjekt 3"/>
          <p:cNvSpPr>
            <a:spLocks noGrp="1" noRot="1" noChangeAspect="1"/>
          </p:cNvSpPr>
          <p:nvPr>
            <p:ph type="sldImg" idx="2"/>
          </p:nvPr>
        </p:nvSpPr>
        <p:spPr>
          <a:xfrm>
            <a:off x="1152525" y="1247775"/>
            <a:ext cx="4489450" cy="336867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804413"/>
            <a:ext cx="5435600" cy="3930012"/>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1" y="9481176"/>
            <a:ext cx="2944813" cy="50102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8101" y="9481176"/>
            <a:ext cx="2944813" cy="501025"/>
          </a:xfrm>
          <a:prstGeom prst="rect">
            <a:avLst/>
          </a:prstGeom>
        </p:spPr>
        <p:txBody>
          <a:bodyPr vert="horz" lIns="91440" tIns="45720" rIns="91440" bIns="45720" rtlCol="0" anchor="b"/>
          <a:lstStyle>
            <a:lvl1pPr algn="r">
              <a:defRPr sz="1200"/>
            </a:lvl1pPr>
          </a:lstStyle>
          <a:p>
            <a:fld id="{2E33EC78-D299-4772-85CC-613431DDFABF}" type="slidenum">
              <a:rPr lang="sv-SE" smtClean="0"/>
              <a:t>‹#›</a:t>
            </a:fld>
            <a:endParaRPr lang="sv-SE"/>
          </a:p>
        </p:txBody>
      </p:sp>
    </p:spTree>
    <p:extLst>
      <p:ext uri="{BB962C8B-B14F-4D97-AF65-F5344CB8AC3E}">
        <p14:creationId xmlns:p14="http://schemas.microsoft.com/office/powerpoint/2010/main" val="2958307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44" userDrawn="1">
          <p15:clr>
            <a:srgbClr val="F26B43"/>
          </p15:clr>
        </p15:guide>
        <p15:guide id="2" pos="214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Hej! Vi tänkte informera lite om lönesamtalet.</a:t>
            </a:r>
          </a:p>
        </p:txBody>
      </p:sp>
      <p:sp>
        <p:nvSpPr>
          <p:cNvPr id="4" name="Platshållare för bildnummer 3"/>
          <p:cNvSpPr>
            <a:spLocks noGrp="1"/>
          </p:cNvSpPr>
          <p:nvPr>
            <p:ph type="sldNum" sz="quarter" idx="5"/>
          </p:nvPr>
        </p:nvSpPr>
        <p:spPr/>
        <p:txBody>
          <a:bodyPr/>
          <a:lstStyle/>
          <a:p>
            <a:fld id="{2E33EC78-D299-4772-85CC-613431DDFABF}" type="slidenum">
              <a:rPr lang="sv-SE" smtClean="0"/>
              <a:t>1</a:t>
            </a:fld>
            <a:endParaRPr lang="sv-SE"/>
          </a:p>
        </p:txBody>
      </p:sp>
    </p:spTree>
    <p:extLst>
      <p:ext uri="{BB962C8B-B14F-4D97-AF65-F5344CB8AC3E}">
        <p14:creationId xmlns:p14="http://schemas.microsoft.com/office/powerpoint/2010/main" val="4945441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2E33EC78-D299-4772-85CC-613431DDFABF}" type="slidenum">
              <a:rPr lang="sv-SE" smtClean="0"/>
              <a:t>10</a:t>
            </a:fld>
            <a:endParaRPr lang="sv-SE"/>
          </a:p>
        </p:txBody>
      </p:sp>
    </p:spTree>
    <p:extLst>
      <p:ext uri="{BB962C8B-B14F-4D97-AF65-F5344CB8AC3E}">
        <p14:creationId xmlns:p14="http://schemas.microsoft.com/office/powerpoint/2010/main" val="3136072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Akademikeralliansen är ett samarbete mellan 16 SACO-anslutna fackförbund för att gemensamt förhandla centrala kollektivavtal för akademiker inom kommunala och regionala sektorn i Sverige. SKR är Sveriges kommuner och regioner. </a:t>
            </a:r>
            <a:r>
              <a:rPr lang="sv-SE" dirty="0" err="1"/>
              <a:t>Sobona</a:t>
            </a:r>
            <a:r>
              <a:rPr lang="sv-SE" dirty="0"/>
              <a:t> är kommunala företagens arbetsgivarorganisation.</a:t>
            </a:r>
          </a:p>
          <a:p>
            <a:endParaRPr lang="sv-SE" dirty="0"/>
          </a:p>
          <a:p>
            <a:pPr marL="0" indent="0">
              <a:lnSpc>
                <a:spcPct val="200000"/>
              </a:lnSpc>
              <a:buClr>
                <a:schemeClr val="tx2"/>
              </a:buClr>
              <a:buFont typeface="Arial" panose="020B0604020202020204" pitchFamily="34" charset="0"/>
              <a:buNone/>
            </a:pPr>
            <a:endParaRPr lang="sv-SE" sz="1200" dirty="0"/>
          </a:p>
          <a:p>
            <a:endParaRPr lang="sv-SE" dirty="0"/>
          </a:p>
        </p:txBody>
      </p:sp>
      <p:sp>
        <p:nvSpPr>
          <p:cNvPr id="4" name="Platshållare för bildnummer 3"/>
          <p:cNvSpPr>
            <a:spLocks noGrp="1"/>
          </p:cNvSpPr>
          <p:nvPr>
            <p:ph type="sldNum" sz="quarter" idx="5"/>
          </p:nvPr>
        </p:nvSpPr>
        <p:spPr/>
        <p:txBody>
          <a:bodyPr/>
          <a:lstStyle/>
          <a:p>
            <a:fld id="{2E33EC78-D299-4772-85CC-613431DDFABF}" type="slidenum">
              <a:rPr lang="sv-SE" smtClean="0"/>
              <a:t>2</a:t>
            </a:fld>
            <a:endParaRPr lang="sv-SE"/>
          </a:p>
        </p:txBody>
      </p:sp>
    </p:spTree>
    <p:extLst>
      <p:ext uri="{BB962C8B-B14F-4D97-AF65-F5344CB8AC3E}">
        <p14:creationId xmlns:p14="http://schemas.microsoft.com/office/powerpoint/2010/main" val="418855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Lönehjulet håller på hela året med olika delar.</a:t>
            </a:r>
          </a:p>
        </p:txBody>
      </p:sp>
      <p:sp>
        <p:nvSpPr>
          <p:cNvPr id="4" name="Platshållare för bildnummer 3"/>
          <p:cNvSpPr>
            <a:spLocks noGrp="1"/>
          </p:cNvSpPr>
          <p:nvPr>
            <p:ph type="sldNum" sz="quarter" idx="5"/>
          </p:nvPr>
        </p:nvSpPr>
        <p:spPr/>
        <p:txBody>
          <a:bodyPr/>
          <a:lstStyle/>
          <a:p>
            <a:fld id="{2E33EC78-D299-4772-85CC-613431DDFABF}" type="slidenum">
              <a:rPr lang="sv-SE" smtClean="0"/>
              <a:t>3</a:t>
            </a:fld>
            <a:endParaRPr lang="sv-SE"/>
          </a:p>
        </p:txBody>
      </p:sp>
    </p:spTree>
    <p:extLst>
      <p:ext uri="{BB962C8B-B14F-4D97-AF65-F5344CB8AC3E}">
        <p14:creationId xmlns:p14="http://schemas.microsoft.com/office/powerpoint/2010/main" val="958098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a:p>
            <a:endParaRPr lang="sv-SE" dirty="0"/>
          </a:p>
        </p:txBody>
      </p:sp>
      <p:sp>
        <p:nvSpPr>
          <p:cNvPr id="4" name="Platshållare för bildnummer 3"/>
          <p:cNvSpPr>
            <a:spLocks noGrp="1"/>
          </p:cNvSpPr>
          <p:nvPr>
            <p:ph type="sldNum" sz="quarter" idx="5"/>
          </p:nvPr>
        </p:nvSpPr>
        <p:spPr/>
        <p:txBody>
          <a:bodyPr/>
          <a:lstStyle/>
          <a:p>
            <a:fld id="{2E33EC78-D299-4772-85CC-613431DDFABF}" type="slidenum">
              <a:rPr lang="sv-SE" smtClean="0"/>
              <a:t>4</a:t>
            </a:fld>
            <a:endParaRPr lang="sv-SE"/>
          </a:p>
        </p:txBody>
      </p:sp>
    </p:spTree>
    <p:extLst>
      <p:ext uri="{BB962C8B-B14F-4D97-AF65-F5344CB8AC3E}">
        <p14:creationId xmlns:p14="http://schemas.microsoft.com/office/powerpoint/2010/main" val="1462985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Förbered dig individuellt genom att sätta dig in i förutsättningarna för lönerevisionen i de centrala avtalen och att fundera över de lönekriterier som gäller på era respektive arbetsplatser. Försök att relatera kriterierna till reella situationer i ditt arbete. Man kan se att de medlemmar som har årliga lönesamtal har generellt en bättre löneutveckling än de som inte har det.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Viktigt att kunna relatera lönekriterierna till reella situationer i arbetet. Tar reda på vad som är viktigt på din arbetsplats, vad värdesätts. Vad tydlig med vad just du kan, vad du gör och hur du bidrar till att nå verksamhetsmålen. Var beredd på att utveckla din kompetens.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Är du väl förberedd ökan chanserna att du får en lön som grundas på ditt ansvar, din kompetens och din prestation. </a:t>
            </a:r>
          </a:p>
          <a:p>
            <a:endParaRPr lang="sv-SE" dirty="0"/>
          </a:p>
        </p:txBody>
      </p:sp>
      <p:sp>
        <p:nvSpPr>
          <p:cNvPr id="4" name="Platshållare för bildnummer 3"/>
          <p:cNvSpPr>
            <a:spLocks noGrp="1"/>
          </p:cNvSpPr>
          <p:nvPr>
            <p:ph type="sldNum" sz="quarter" idx="5"/>
          </p:nvPr>
        </p:nvSpPr>
        <p:spPr/>
        <p:txBody>
          <a:bodyPr/>
          <a:lstStyle/>
          <a:p>
            <a:fld id="{2E33EC78-D299-4772-85CC-613431DDFABF}" type="slidenum">
              <a:rPr lang="sv-SE" smtClean="0"/>
              <a:t>5</a:t>
            </a:fld>
            <a:endParaRPr lang="sv-SE"/>
          </a:p>
        </p:txBody>
      </p:sp>
    </p:spTree>
    <p:extLst>
      <p:ext uri="{BB962C8B-B14F-4D97-AF65-F5344CB8AC3E}">
        <p14:creationId xmlns:p14="http://schemas.microsoft.com/office/powerpoint/2010/main" val="676409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har ju ett strukturerat sätt för medarbetarsamtal, lönesamtal, men det ska också vara tydligt med olika uppdrag och mål.</a:t>
            </a:r>
          </a:p>
        </p:txBody>
      </p:sp>
      <p:sp>
        <p:nvSpPr>
          <p:cNvPr id="4" name="Platshållare för bildnummer 3"/>
          <p:cNvSpPr>
            <a:spLocks noGrp="1"/>
          </p:cNvSpPr>
          <p:nvPr>
            <p:ph type="sldNum" sz="quarter" idx="5"/>
          </p:nvPr>
        </p:nvSpPr>
        <p:spPr/>
        <p:txBody>
          <a:bodyPr/>
          <a:lstStyle/>
          <a:p>
            <a:fld id="{2E33EC78-D299-4772-85CC-613431DDFABF}" type="slidenum">
              <a:rPr lang="sv-SE" smtClean="0"/>
              <a:t>6</a:t>
            </a:fld>
            <a:endParaRPr lang="sv-SE"/>
          </a:p>
        </p:txBody>
      </p:sp>
    </p:spTree>
    <p:extLst>
      <p:ext uri="{BB962C8B-B14F-4D97-AF65-F5344CB8AC3E}">
        <p14:creationId xmlns:p14="http://schemas.microsoft.com/office/powerpoint/2010/main" val="2214548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Vässa dina argument och se till att kunna ge verkliga exempel kopplade till den dagliga verksamheten.</a:t>
            </a:r>
          </a:p>
          <a:p>
            <a:endParaRPr lang="sv-SE" dirty="0"/>
          </a:p>
          <a:p>
            <a:r>
              <a:rPr lang="sv-SE" dirty="0"/>
              <a:t>Din nya lön är inte bara ett resultat av det du gjort under föregående år , utan också ersättning för det du ska göra under det kommande året.</a:t>
            </a:r>
          </a:p>
        </p:txBody>
      </p:sp>
      <p:sp>
        <p:nvSpPr>
          <p:cNvPr id="4" name="Platshållare för bildnummer 3"/>
          <p:cNvSpPr>
            <a:spLocks noGrp="1"/>
          </p:cNvSpPr>
          <p:nvPr>
            <p:ph type="sldNum" sz="quarter" idx="5"/>
          </p:nvPr>
        </p:nvSpPr>
        <p:spPr/>
        <p:txBody>
          <a:bodyPr/>
          <a:lstStyle/>
          <a:p>
            <a:fld id="{2E33EC78-D299-4772-85CC-613431DDFABF}" type="slidenum">
              <a:rPr lang="sv-SE" smtClean="0"/>
              <a:t>7</a:t>
            </a:fld>
            <a:endParaRPr lang="sv-SE"/>
          </a:p>
        </p:txBody>
      </p:sp>
    </p:spTree>
    <p:extLst>
      <p:ext uri="{BB962C8B-B14F-4D97-AF65-F5344CB8AC3E}">
        <p14:creationId xmlns:p14="http://schemas.microsoft.com/office/powerpoint/2010/main" val="8288992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E33EC78-D299-4772-85CC-613431DDFABF}" type="slidenum">
              <a:rPr lang="sv-SE" smtClean="0"/>
              <a:t>8</a:t>
            </a:fld>
            <a:endParaRPr lang="sv-SE"/>
          </a:p>
        </p:txBody>
      </p:sp>
    </p:spTree>
    <p:extLst>
      <p:ext uri="{BB962C8B-B14F-4D97-AF65-F5344CB8AC3E}">
        <p14:creationId xmlns:p14="http://schemas.microsoft.com/office/powerpoint/2010/main" val="7933995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err="1"/>
              <a:t>Lönetransparansdirektivet</a:t>
            </a:r>
            <a:r>
              <a:rPr lang="sv-SE" dirty="0"/>
              <a:t> </a:t>
            </a:r>
            <a:r>
              <a:rPr lang="sv-SE" dirty="0" err="1"/>
              <a:t>kommmer</a:t>
            </a:r>
            <a:r>
              <a:rPr lang="sv-SE" dirty="0"/>
              <a:t> starta 2027, den ger ökad insyn – anställda har rätt att få information om löner för likvärdiga roller och kandidater som söker jobb ska få löneintervall i jobbannonser.</a:t>
            </a:r>
          </a:p>
          <a:p>
            <a:endParaRPr lang="sv-SE" dirty="0"/>
          </a:p>
          <a:p>
            <a:r>
              <a:rPr lang="sv-SE" dirty="0"/>
              <a:t>Större arbetsgivare (över 100 anställda) måste årligen rapportera löneskillnader mellan könen.</a:t>
            </a:r>
          </a:p>
          <a:p>
            <a:endParaRPr lang="sv-SE" dirty="0"/>
          </a:p>
          <a:p>
            <a:r>
              <a:rPr lang="sv-SE" dirty="0"/>
              <a:t>Förbättrad lönekartläggning – kravet ökar med fokus på att visa hur man uppnår jämställda löner.</a:t>
            </a:r>
          </a:p>
          <a:p>
            <a:endParaRPr lang="sv-SE" dirty="0"/>
          </a:p>
          <a:p>
            <a:r>
              <a:rPr lang="sv-SE" dirty="0"/>
              <a:t>Förbud mot lönefrågor -  Arbetsgivare får inte fråga om arbetstagarens tidigare eller nuvarande lön vid rekrytering, men får fråga om löneanspråk inom ett angivet spann.</a:t>
            </a:r>
          </a:p>
          <a:p>
            <a:endParaRPr lang="sv-SE" dirty="0"/>
          </a:p>
          <a:p>
            <a:r>
              <a:rPr lang="sv-SE" dirty="0"/>
              <a:t>Arbetsgivaren BEHÖVER tydliggöra lönekriterier och prestationsutvärderingar.</a:t>
            </a:r>
          </a:p>
          <a:p>
            <a:endParaRPr lang="sv-SE" dirty="0"/>
          </a:p>
          <a:p>
            <a:r>
              <a:rPr lang="sv-SE" dirty="0"/>
              <a:t>Planera hur information om snittlöner för liknande roller ska ges.</a:t>
            </a:r>
          </a:p>
          <a:p>
            <a:endParaRPr lang="sv-SE" dirty="0"/>
          </a:p>
          <a:p>
            <a:r>
              <a:rPr lang="sv-SE" dirty="0"/>
              <a:t>Införa </a:t>
            </a:r>
            <a:r>
              <a:rPr lang="sv-SE" dirty="0" err="1"/>
              <a:t>löneintervaller</a:t>
            </a:r>
            <a:r>
              <a:rPr lang="sv-SE" dirty="0"/>
              <a:t> i jobbannonser.</a:t>
            </a:r>
          </a:p>
          <a:p>
            <a:endParaRPr lang="sv-SE" dirty="0"/>
          </a:p>
          <a:p>
            <a:r>
              <a:rPr lang="sv-SE" dirty="0"/>
              <a:t>Utbilda chefer och anpassa rutiner för lönekartläggning.</a:t>
            </a:r>
          </a:p>
        </p:txBody>
      </p:sp>
      <p:sp>
        <p:nvSpPr>
          <p:cNvPr id="4" name="Platshållare för bildnummer 3"/>
          <p:cNvSpPr>
            <a:spLocks noGrp="1"/>
          </p:cNvSpPr>
          <p:nvPr>
            <p:ph type="sldNum" sz="quarter" idx="5"/>
          </p:nvPr>
        </p:nvSpPr>
        <p:spPr/>
        <p:txBody>
          <a:bodyPr/>
          <a:lstStyle/>
          <a:p>
            <a:fld id="{2E33EC78-D299-4772-85CC-613431DDFABF}" type="slidenum">
              <a:rPr lang="sv-SE" smtClean="0"/>
              <a:t>9</a:t>
            </a:fld>
            <a:endParaRPr lang="sv-SE"/>
          </a:p>
        </p:txBody>
      </p:sp>
    </p:spTree>
    <p:extLst>
      <p:ext uri="{BB962C8B-B14F-4D97-AF65-F5344CB8AC3E}">
        <p14:creationId xmlns:p14="http://schemas.microsoft.com/office/powerpoint/2010/main" val="12072064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0_Titelsida - vit">
    <p:bg>
      <p:bgPr>
        <a:solidFill>
          <a:schemeClr val="bg1"/>
        </a:solidFill>
        <a:effectLst/>
      </p:bgPr>
    </p:bg>
    <p:spTree>
      <p:nvGrpSpPr>
        <p:cNvPr id="1" name=""/>
        <p:cNvGrpSpPr/>
        <p:nvPr/>
      </p:nvGrpSpPr>
      <p:grpSpPr>
        <a:xfrm>
          <a:off x="0" y="0"/>
          <a:ext cx="0" cy="0"/>
          <a:chOff x="0" y="0"/>
          <a:chExt cx="0" cy="0"/>
        </a:xfrm>
      </p:grpSpPr>
      <p:sp>
        <p:nvSpPr>
          <p:cNvPr id="7" name="Underrubrik 2"/>
          <p:cNvSpPr>
            <a:spLocks noGrp="1"/>
          </p:cNvSpPr>
          <p:nvPr>
            <p:ph type="subTitle" idx="1" hasCustomPrompt="1"/>
          </p:nvPr>
        </p:nvSpPr>
        <p:spPr>
          <a:xfrm>
            <a:off x="965200" y="2909499"/>
            <a:ext cx="7099300" cy="1873906"/>
          </a:xfrm>
          <a:prstGeom prst="rect">
            <a:avLst/>
          </a:prstGeom>
        </p:spPr>
        <p:txBody>
          <a:bodyPr>
            <a:noAutofit/>
          </a:bodyPr>
          <a:lstStyle>
            <a:lvl1pPr marL="0" indent="0" algn="l">
              <a:buNone/>
              <a:defRPr sz="2800" b="0" i="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a:t>Underrubrik/namn på talare </a:t>
            </a:r>
            <a:r>
              <a:rPr lang="sv-SE" dirty="0" err="1"/>
              <a:t>etc</a:t>
            </a:r>
            <a:endParaRPr lang="sv-SE" dirty="0"/>
          </a:p>
        </p:txBody>
      </p:sp>
      <p:sp>
        <p:nvSpPr>
          <p:cNvPr id="8" name="Rubrik 1"/>
          <p:cNvSpPr>
            <a:spLocks noGrp="1"/>
          </p:cNvSpPr>
          <p:nvPr>
            <p:ph type="ctrTitle" hasCustomPrompt="1"/>
          </p:nvPr>
        </p:nvSpPr>
        <p:spPr>
          <a:xfrm>
            <a:off x="965200" y="1294423"/>
            <a:ext cx="7099300" cy="1470025"/>
          </a:xfrm>
          <a:prstGeom prst="rect">
            <a:avLst/>
          </a:prstGeom>
        </p:spPr>
        <p:txBody>
          <a:bodyPr anchor="b">
            <a:noAutofit/>
          </a:bodyPr>
          <a:lstStyle>
            <a:lvl1pPr algn="l">
              <a:lnSpc>
                <a:spcPts val="6000"/>
              </a:lnSpc>
              <a:defRPr sz="5000" b="1" i="0">
                <a:solidFill>
                  <a:schemeClr val="tx1"/>
                </a:solidFill>
                <a:latin typeface="Arial"/>
                <a:cs typeface="Arial"/>
              </a:defRPr>
            </a:lvl1pPr>
          </a:lstStyle>
          <a:p>
            <a:r>
              <a:rPr lang="sv-SE" dirty="0"/>
              <a:t>Presentationens</a:t>
            </a:r>
            <a:br>
              <a:rPr lang="sv-SE" dirty="0"/>
            </a:br>
            <a:r>
              <a:rPr lang="sv-SE" dirty="0"/>
              <a:t>titel eller rubrik</a:t>
            </a:r>
          </a:p>
        </p:txBody>
      </p:sp>
      <p:pic>
        <p:nvPicPr>
          <p:cNvPr id="3" name="Bildobjekt 2" descr="arbetsterapeuterna_logo_origina_65mm_test_10.eps">
            <a:extLst>
              <a:ext uri="{FF2B5EF4-FFF2-40B4-BE49-F238E27FC236}">
                <a16:creationId xmlns:a16="http://schemas.microsoft.com/office/drawing/2014/main" id="{66DA126E-441F-C627-FEC9-72556DBCF4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
        <p:nvSpPr>
          <p:cNvPr id="4" name="Rektangel 3">
            <a:extLst>
              <a:ext uri="{FF2B5EF4-FFF2-40B4-BE49-F238E27FC236}">
                <a16:creationId xmlns:a16="http://schemas.microsoft.com/office/drawing/2014/main" id="{7E64481B-0E11-46C9-3145-5F3B3B4FD2E8}"/>
              </a:ext>
            </a:extLst>
          </p:cNvPr>
          <p:cNvSpPr/>
          <p:nvPr userDrawn="1"/>
        </p:nvSpPr>
        <p:spPr>
          <a:xfrm>
            <a:off x="-356616" y="-118872"/>
            <a:ext cx="707136" cy="7050024"/>
          </a:xfrm>
          <a:prstGeom prst="rect">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018021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Rubrik och text">
    <p:spTree>
      <p:nvGrpSpPr>
        <p:cNvPr id="1" name=""/>
        <p:cNvGrpSpPr/>
        <p:nvPr/>
      </p:nvGrpSpPr>
      <p:grpSpPr>
        <a:xfrm>
          <a:off x="0" y="0"/>
          <a:ext cx="0" cy="0"/>
          <a:chOff x="0" y="0"/>
          <a:chExt cx="0" cy="0"/>
        </a:xfrm>
      </p:grpSpPr>
      <p:sp>
        <p:nvSpPr>
          <p:cNvPr id="4" name="Platshållare för text 2"/>
          <p:cNvSpPr>
            <a:spLocks noGrp="1"/>
          </p:cNvSpPr>
          <p:nvPr>
            <p:ph type="body" sz="quarter" idx="13"/>
          </p:nvPr>
        </p:nvSpPr>
        <p:spPr>
          <a:xfrm>
            <a:off x="1041400" y="1751517"/>
            <a:ext cx="7023100" cy="4460307"/>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Rubrik 3"/>
          <p:cNvSpPr>
            <a:spLocks noGrp="1"/>
          </p:cNvSpPr>
          <p:nvPr>
            <p:ph type="title"/>
          </p:nvPr>
        </p:nvSpPr>
        <p:spPr>
          <a:xfrm>
            <a:off x="1041400" y="554217"/>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62CA35FE-C0A4-18B2-1679-2A63A782F9EC}"/>
              </a:ext>
            </a:extLst>
          </p:cNvPr>
          <p:cNvSpPr/>
          <p:nvPr userDrawn="1"/>
        </p:nvSpPr>
        <p:spPr>
          <a:xfrm>
            <a:off x="-82296" y="-100584"/>
            <a:ext cx="427736" cy="7104888"/>
          </a:xfrm>
          <a:prstGeom prst="rect">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06C1104-AE89-7095-5048-3A97BEDF06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4023609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Rubrik och text">
    <p:spTree>
      <p:nvGrpSpPr>
        <p:cNvPr id="1" name=""/>
        <p:cNvGrpSpPr/>
        <p:nvPr/>
      </p:nvGrpSpPr>
      <p:grpSpPr>
        <a:xfrm>
          <a:off x="0" y="0"/>
          <a:ext cx="0" cy="0"/>
          <a:chOff x="0" y="0"/>
          <a:chExt cx="0" cy="0"/>
        </a:xfrm>
      </p:grpSpPr>
      <p:sp>
        <p:nvSpPr>
          <p:cNvPr id="4" name="Platshållare för text 2"/>
          <p:cNvSpPr>
            <a:spLocks noGrp="1"/>
          </p:cNvSpPr>
          <p:nvPr>
            <p:ph type="body" sz="quarter" idx="13"/>
          </p:nvPr>
        </p:nvSpPr>
        <p:spPr>
          <a:xfrm>
            <a:off x="1041400" y="1751517"/>
            <a:ext cx="7023100" cy="4460307"/>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Rubrik 3"/>
          <p:cNvSpPr>
            <a:spLocks noGrp="1"/>
          </p:cNvSpPr>
          <p:nvPr>
            <p:ph type="title"/>
          </p:nvPr>
        </p:nvSpPr>
        <p:spPr>
          <a:xfrm>
            <a:off x="1041400" y="554217"/>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62CA35FE-C0A4-18B2-1679-2A63A782F9EC}"/>
              </a:ext>
            </a:extLst>
          </p:cNvPr>
          <p:cNvSpPr/>
          <p:nvPr userDrawn="1"/>
        </p:nvSpPr>
        <p:spPr>
          <a:xfrm>
            <a:off x="-82296" y="-100584"/>
            <a:ext cx="427736" cy="7104888"/>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06C1104-AE89-7095-5048-3A97BEDF06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4273466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1_Rubrik och text">
    <p:spTree>
      <p:nvGrpSpPr>
        <p:cNvPr id="1" name=""/>
        <p:cNvGrpSpPr/>
        <p:nvPr/>
      </p:nvGrpSpPr>
      <p:grpSpPr>
        <a:xfrm>
          <a:off x="0" y="0"/>
          <a:ext cx="0" cy="0"/>
          <a:chOff x="0" y="0"/>
          <a:chExt cx="0" cy="0"/>
        </a:xfrm>
      </p:grpSpPr>
      <p:sp>
        <p:nvSpPr>
          <p:cNvPr id="4" name="Platshållare för text 2"/>
          <p:cNvSpPr>
            <a:spLocks noGrp="1"/>
          </p:cNvSpPr>
          <p:nvPr>
            <p:ph type="body" sz="quarter" idx="13"/>
          </p:nvPr>
        </p:nvSpPr>
        <p:spPr>
          <a:xfrm>
            <a:off x="1041400" y="1751517"/>
            <a:ext cx="7023100" cy="4460307"/>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Rubrik 3"/>
          <p:cNvSpPr>
            <a:spLocks noGrp="1"/>
          </p:cNvSpPr>
          <p:nvPr>
            <p:ph type="title"/>
          </p:nvPr>
        </p:nvSpPr>
        <p:spPr>
          <a:xfrm>
            <a:off x="1041400" y="554217"/>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62CA35FE-C0A4-18B2-1679-2A63A782F9EC}"/>
              </a:ext>
            </a:extLst>
          </p:cNvPr>
          <p:cNvSpPr/>
          <p:nvPr userDrawn="1"/>
        </p:nvSpPr>
        <p:spPr>
          <a:xfrm>
            <a:off x="-82296" y="-100584"/>
            <a:ext cx="427736" cy="7104888"/>
          </a:xfrm>
          <a:prstGeom prst="rect">
            <a:avLst/>
          </a:prstGeom>
          <a:solidFill>
            <a:schemeClr val="accent5"/>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06C1104-AE89-7095-5048-3A97BEDF06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192018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och bild">
    <p:spTree>
      <p:nvGrpSpPr>
        <p:cNvPr id="1" name=""/>
        <p:cNvGrpSpPr/>
        <p:nvPr/>
      </p:nvGrpSpPr>
      <p:grpSpPr>
        <a:xfrm>
          <a:off x="0" y="0"/>
          <a:ext cx="0" cy="0"/>
          <a:chOff x="0" y="0"/>
          <a:chExt cx="0" cy="0"/>
        </a:xfrm>
      </p:grpSpPr>
      <p:sp>
        <p:nvSpPr>
          <p:cNvPr id="5" name="Platshållare för bild 4"/>
          <p:cNvSpPr>
            <a:spLocks noGrp="1"/>
          </p:cNvSpPr>
          <p:nvPr>
            <p:ph type="pic" sz="quarter" idx="14"/>
          </p:nvPr>
        </p:nvSpPr>
        <p:spPr>
          <a:xfrm>
            <a:off x="4590854" y="1823478"/>
            <a:ext cx="3619643" cy="3075924"/>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
        <p:nvSpPr>
          <p:cNvPr id="20" name="Platshållare för text 2"/>
          <p:cNvSpPr>
            <a:spLocks noGrp="1"/>
          </p:cNvSpPr>
          <p:nvPr>
            <p:ph type="body" sz="quarter" idx="13"/>
          </p:nvPr>
        </p:nvSpPr>
        <p:spPr>
          <a:xfrm>
            <a:off x="1097372" y="1799138"/>
            <a:ext cx="3309385" cy="3811213"/>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3"/>
          <p:cNvSpPr>
            <a:spLocks noGrp="1"/>
          </p:cNvSpPr>
          <p:nvPr>
            <p:ph type="title"/>
          </p:nvPr>
        </p:nvSpPr>
        <p:spPr>
          <a:xfrm>
            <a:off x="1079500" y="567556"/>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8371706E-2EAE-F499-9EE8-7A7E0BA53CC5}"/>
              </a:ext>
            </a:extLst>
          </p:cNvPr>
          <p:cNvSpPr/>
          <p:nvPr userDrawn="1"/>
        </p:nvSpPr>
        <p:spPr>
          <a:xfrm>
            <a:off x="-82296" y="-100584"/>
            <a:ext cx="427736" cy="7104888"/>
          </a:xfrm>
          <a:prstGeom prst="rect">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66DE947-89B4-69EE-5575-77E7BD853F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15327322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ext och bild">
    <p:spTree>
      <p:nvGrpSpPr>
        <p:cNvPr id="1" name=""/>
        <p:cNvGrpSpPr/>
        <p:nvPr/>
      </p:nvGrpSpPr>
      <p:grpSpPr>
        <a:xfrm>
          <a:off x="0" y="0"/>
          <a:ext cx="0" cy="0"/>
          <a:chOff x="0" y="0"/>
          <a:chExt cx="0" cy="0"/>
        </a:xfrm>
      </p:grpSpPr>
      <p:sp>
        <p:nvSpPr>
          <p:cNvPr id="5" name="Platshållare för bild 4"/>
          <p:cNvSpPr>
            <a:spLocks noGrp="1"/>
          </p:cNvSpPr>
          <p:nvPr>
            <p:ph type="pic" sz="quarter" idx="14"/>
          </p:nvPr>
        </p:nvSpPr>
        <p:spPr>
          <a:xfrm>
            <a:off x="4590854" y="1823478"/>
            <a:ext cx="3619643" cy="3075924"/>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
        <p:nvSpPr>
          <p:cNvPr id="20" name="Platshållare för text 2"/>
          <p:cNvSpPr>
            <a:spLocks noGrp="1"/>
          </p:cNvSpPr>
          <p:nvPr>
            <p:ph type="body" sz="quarter" idx="13"/>
          </p:nvPr>
        </p:nvSpPr>
        <p:spPr>
          <a:xfrm>
            <a:off x="1097372" y="1799138"/>
            <a:ext cx="3309385" cy="3811213"/>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3"/>
          <p:cNvSpPr>
            <a:spLocks noGrp="1"/>
          </p:cNvSpPr>
          <p:nvPr>
            <p:ph type="title"/>
          </p:nvPr>
        </p:nvSpPr>
        <p:spPr>
          <a:xfrm>
            <a:off x="1079500" y="567556"/>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8371706E-2EAE-F499-9EE8-7A7E0BA53CC5}"/>
              </a:ext>
            </a:extLst>
          </p:cNvPr>
          <p:cNvSpPr/>
          <p:nvPr userDrawn="1"/>
        </p:nvSpPr>
        <p:spPr>
          <a:xfrm>
            <a:off x="-82296" y="-100584"/>
            <a:ext cx="427736" cy="7104888"/>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66DE947-89B4-69EE-5575-77E7BD853F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2385986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ext och bild">
    <p:spTree>
      <p:nvGrpSpPr>
        <p:cNvPr id="1" name=""/>
        <p:cNvGrpSpPr/>
        <p:nvPr/>
      </p:nvGrpSpPr>
      <p:grpSpPr>
        <a:xfrm>
          <a:off x="0" y="0"/>
          <a:ext cx="0" cy="0"/>
          <a:chOff x="0" y="0"/>
          <a:chExt cx="0" cy="0"/>
        </a:xfrm>
      </p:grpSpPr>
      <p:sp>
        <p:nvSpPr>
          <p:cNvPr id="5" name="Platshållare för bild 4"/>
          <p:cNvSpPr>
            <a:spLocks noGrp="1"/>
          </p:cNvSpPr>
          <p:nvPr>
            <p:ph type="pic" sz="quarter" idx="14"/>
          </p:nvPr>
        </p:nvSpPr>
        <p:spPr>
          <a:xfrm>
            <a:off x="4590854" y="1823478"/>
            <a:ext cx="3619643" cy="3075924"/>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
        <p:nvSpPr>
          <p:cNvPr id="20" name="Platshållare för text 2"/>
          <p:cNvSpPr>
            <a:spLocks noGrp="1"/>
          </p:cNvSpPr>
          <p:nvPr>
            <p:ph type="body" sz="quarter" idx="13"/>
          </p:nvPr>
        </p:nvSpPr>
        <p:spPr>
          <a:xfrm>
            <a:off x="1097372" y="1799138"/>
            <a:ext cx="3309385" cy="3811213"/>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3"/>
          <p:cNvSpPr>
            <a:spLocks noGrp="1"/>
          </p:cNvSpPr>
          <p:nvPr>
            <p:ph type="title"/>
          </p:nvPr>
        </p:nvSpPr>
        <p:spPr>
          <a:xfrm>
            <a:off x="1079500" y="567556"/>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8371706E-2EAE-F499-9EE8-7A7E0BA53CC5}"/>
              </a:ext>
            </a:extLst>
          </p:cNvPr>
          <p:cNvSpPr/>
          <p:nvPr userDrawn="1"/>
        </p:nvSpPr>
        <p:spPr>
          <a:xfrm>
            <a:off x="-82296" y="-100584"/>
            <a:ext cx="427736" cy="7104888"/>
          </a:xfrm>
          <a:prstGeom prst="rect">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66DE947-89B4-69EE-5575-77E7BD853F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1803616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Text och bild">
    <p:spTree>
      <p:nvGrpSpPr>
        <p:cNvPr id="1" name=""/>
        <p:cNvGrpSpPr/>
        <p:nvPr/>
      </p:nvGrpSpPr>
      <p:grpSpPr>
        <a:xfrm>
          <a:off x="0" y="0"/>
          <a:ext cx="0" cy="0"/>
          <a:chOff x="0" y="0"/>
          <a:chExt cx="0" cy="0"/>
        </a:xfrm>
      </p:grpSpPr>
      <p:sp>
        <p:nvSpPr>
          <p:cNvPr id="5" name="Platshållare för bild 4"/>
          <p:cNvSpPr>
            <a:spLocks noGrp="1"/>
          </p:cNvSpPr>
          <p:nvPr>
            <p:ph type="pic" sz="quarter" idx="14"/>
          </p:nvPr>
        </p:nvSpPr>
        <p:spPr>
          <a:xfrm>
            <a:off x="4590854" y="1823478"/>
            <a:ext cx="3619643" cy="3075924"/>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
        <p:nvSpPr>
          <p:cNvPr id="20" name="Platshållare för text 2"/>
          <p:cNvSpPr>
            <a:spLocks noGrp="1"/>
          </p:cNvSpPr>
          <p:nvPr>
            <p:ph type="body" sz="quarter" idx="13"/>
          </p:nvPr>
        </p:nvSpPr>
        <p:spPr>
          <a:xfrm>
            <a:off x="1097372" y="1799138"/>
            <a:ext cx="3309385" cy="3811213"/>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3"/>
          <p:cNvSpPr>
            <a:spLocks noGrp="1"/>
          </p:cNvSpPr>
          <p:nvPr>
            <p:ph type="title"/>
          </p:nvPr>
        </p:nvSpPr>
        <p:spPr>
          <a:xfrm>
            <a:off x="1079500" y="567556"/>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8371706E-2EAE-F499-9EE8-7A7E0BA53CC5}"/>
              </a:ext>
            </a:extLst>
          </p:cNvPr>
          <p:cNvSpPr/>
          <p:nvPr userDrawn="1"/>
        </p:nvSpPr>
        <p:spPr>
          <a:xfrm>
            <a:off x="-82296" y="-100584"/>
            <a:ext cx="427736" cy="7104888"/>
          </a:xfrm>
          <a:prstGeom prst="rect">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66DE947-89B4-69EE-5575-77E7BD853F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37143950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Text och bild">
    <p:spTree>
      <p:nvGrpSpPr>
        <p:cNvPr id="1" name=""/>
        <p:cNvGrpSpPr/>
        <p:nvPr/>
      </p:nvGrpSpPr>
      <p:grpSpPr>
        <a:xfrm>
          <a:off x="0" y="0"/>
          <a:ext cx="0" cy="0"/>
          <a:chOff x="0" y="0"/>
          <a:chExt cx="0" cy="0"/>
        </a:xfrm>
      </p:grpSpPr>
      <p:sp>
        <p:nvSpPr>
          <p:cNvPr id="5" name="Platshållare för bild 4"/>
          <p:cNvSpPr>
            <a:spLocks noGrp="1"/>
          </p:cNvSpPr>
          <p:nvPr>
            <p:ph type="pic" sz="quarter" idx="14"/>
          </p:nvPr>
        </p:nvSpPr>
        <p:spPr>
          <a:xfrm>
            <a:off x="4590854" y="1823478"/>
            <a:ext cx="3619643" cy="3075924"/>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
        <p:nvSpPr>
          <p:cNvPr id="20" name="Platshållare för text 2"/>
          <p:cNvSpPr>
            <a:spLocks noGrp="1"/>
          </p:cNvSpPr>
          <p:nvPr>
            <p:ph type="body" sz="quarter" idx="13"/>
          </p:nvPr>
        </p:nvSpPr>
        <p:spPr>
          <a:xfrm>
            <a:off x="1097372" y="1799138"/>
            <a:ext cx="3309385" cy="3811213"/>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3"/>
          <p:cNvSpPr>
            <a:spLocks noGrp="1"/>
          </p:cNvSpPr>
          <p:nvPr>
            <p:ph type="title"/>
          </p:nvPr>
        </p:nvSpPr>
        <p:spPr>
          <a:xfrm>
            <a:off x="1079500" y="567556"/>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8371706E-2EAE-F499-9EE8-7A7E0BA53CC5}"/>
              </a:ext>
            </a:extLst>
          </p:cNvPr>
          <p:cNvSpPr/>
          <p:nvPr userDrawn="1"/>
        </p:nvSpPr>
        <p:spPr>
          <a:xfrm>
            <a:off x="-82296" y="-100584"/>
            <a:ext cx="427736" cy="7104888"/>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66DE947-89B4-69EE-5575-77E7BD853F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29557149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Text och bild">
    <p:spTree>
      <p:nvGrpSpPr>
        <p:cNvPr id="1" name=""/>
        <p:cNvGrpSpPr/>
        <p:nvPr/>
      </p:nvGrpSpPr>
      <p:grpSpPr>
        <a:xfrm>
          <a:off x="0" y="0"/>
          <a:ext cx="0" cy="0"/>
          <a:chOff x="0" y="0"/>
          <a:chExt cx="0" cy="0"/>
        </a:xfrm>
      </p:grpSpPr>
      <p:sp>
        <p:nvSpPr>
          <p:cNvPr id="5" name="Platshållare för bild 4"/>
          <p:cNvSpPr>
            <a:spLocks noGrp="1"/>
          </p:cNvSpPr>
          <p:nvPr>
            <p:ph type="pic" sz="quarter" idx="14"/>
          </p:nvPr>
        </p:nvSpPr>
        <p:spPr>
          <a:xfrm>
            <a:off x="4590854" y="1823478"/>
            <a:ext cx="3619643" cy="3075924"/>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
        <p:nvSpPr>
          <p:cNvPr id="20" name="Platshållare för text 2"/>
          <p:cNvSpPr>
            <a:spLocks noGrp="1"/>
          </p:cNvSpPr>
          <p:nvPr>
            <p:ph type="body" sz="quarter" idx="13"/>
          </p:nvPr>
        </p:nvSpPr>
        <p:spPr>
          <a:xfrm>
            <a:off x="1097372" y="1799138"/>
            <a:ext cx="3309385" cy="3811213"/>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3"/>
          <p:cNvSpPr>
            <a:spLocks noGrp="1"/>
          </p:cNvSpPr>
          <p:nvPr>
            <p:ph type="title"/>
          </p:nvPr>
        </p:nvSpPr>
        <p:spPr>
          <a:xfrm>
            <a:off x="1079500" y="567556"/>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8371706E-2EAE-F499-9EE8-7A7E0BA53CC5}"/>
              </a:ext>
            </a:extLst>
          </p:cNvPr>
          <p:cNvSpPr/>
          <p:nvPr userDrawn="1"/>
        </p:nvSpPr>
        <p:spPr>
          <a:xfrm>
            <a:off x="-82296" y="-100584"/>
            <a:ext cx="427736" cy="7104888"/>
          </a:xfrm>
          <a:prstGeom prst="rect">
            <a:avLst/>
          </a:prstGeom>
          <a:solidFill>
            <a:schemeClr val="accent5"/>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66DE947-89B4-69EE-5575-77E7BD853F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33096354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agram">
    <p:spTree>
      <p:nvGrpSpPr>
        <p:cNvPr id="1" name=""/>
        <p:cNvGrpSpPr/>
        <p:nvPr/>
      </p:nvGrpSpPr>
      <p:grpSpPr>
        <a:xfrm>
          <a:off x="0" y="0"/>
          <a:ext cx="0" cy="0"/>
          <a:chOff x="0" y="0"/>
          <a:chExt cx="0" cy="0"/>
        </a:xfrm>
      </p:grpSpPr>
      <p:sp>
        <p:nvSpPr>
          <p:cNvPr id="3" name="Platshållare för diagram 2"/>
          <p:cNvSpPr>
            <a:spLocks noGrp="1"/>
          </p:cNvSpPr>
          <p:nvPr>
            <p:ph type="chart" sz="quarter" idx="13"/>
          </p:nvPr>
        </p:nvSpPr>
        <p:spPr>
          <a:xfrm>
            <a:off x="1041399" y="1966063"/>
            <a:ext cx="7023100" cy="3762477"/>
          </a:xfrm>
          <a:prstGeom prst="rect">
            <a:avLst/>
          </a:prstGeom>
        </p:spPr>
        <p:txBody>
          <a:bodyPr vert="horz"/>
          <a:lstStyle>
            <a:lvl1pPr>
              <a:spcBef>
                <a:spcPts val="900"/>
              </a:spcBef>
              <a:defRPr b="0" i="0">
                <a:latin typeface="ITC Franklin Gothic Book"/>
                <a:cs typeface="ITC Franklin Gothic Book"/>
              </a:defRPr>
            </a:lvl1pPr>
          </a:lstStyle>
          <a:p>
            <a:r>
              <a:rPr lang="sv-SE"/>
              <a:t>Klicka på ikonen för att lägga till ett diagram</a:t>
            </a:r>
            <a:endParaRPr lang="sv-SE" dirty="0"/>
          </a:p>
        </p:txBody>
      </p:sp>
      <p:sp>
        <p:nvSpPr>
          <p:cNvPr id="5" name="Rubrik 3"/>
          <p:cNvSpPr>
            <a:spLocks noGrp="1"/>
          </p:cNvSpPr>
          <p:nvPr>
            <p:ph type="title"/>
          </p:nvPr>
        </p:nvSpPr>
        <p:spPr>
          <a:xfrm>
            <a:off x="1041401" y="579351"/>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A373D223-ADC8-73BA-68A7-D00C9BDEC5F6}"/>
              </a:ext>
            </a:extLst>
          </p:cNvPr>
          <p:cNvSpPr/>
          <p:nvPr userDrawn="1"/>
        </p:nvSpPr>
        <p:spPr>
          <a:xfrm>
            <a:off x="-82296" y="-100584"/>
            <a:ext cx="427736" cy="7104888"/>
          </a:xfrm>
          <a:prstGeom prst="rect">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 name="Bildobjekt 3" descr="arbetsterapeuterna_logo_origina_65mm_test_10.eps">
            <a:extLst>
              <a:ext uri="{FF2B5EF4-FFF2-40B4-BE49-F238E27FC236}">
                <a16:creationId xmlns:a16="http://schemas.microsoft.com/office/drawing/2014/main" id="{B79AEA48-588E-E067-A44F-7CCF22AD1C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2294348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1_Titelsida - vit">
    <p:bg>
      <p:bgPr>
        <a:solidFill>
          <a:schemeClr val="bg1"/>
        </a:solidFill>
        <a:effectLst/>
      </p:bgPr>
    </p:bg>
    <p:spTree>
      <p:nvGrpSpPr>
        <p:cNvPr id="1" name=""/>
        <p:cNvGrpSpPr/>
        <p:nvPr/>
      </p:nvGrpSpPr>
      <p:grpSpPr>
        <a:xfrm>
          <a:off x="0" y="0"/>
          <a:ext cx="0" cy="0"/>
          <a:chOff x="0" y="0"/>
          <a:chExt cx="0" cy="0"/>
        </a:xfrm>
      </p:grpSpPr>
      <p:sp>
        <p:nvSpPr>
          <p:cNvPr id="7" name="Underrubrik 2"/>
          <p:cNvSpPr>
            <a:spLocks noGrp="1"/>
          </p:cNvSpPr>
          <p:nvPr>
            <p:ph type="subTitle" idx="1" hasCustomPrompt="1"/>
          </p:nvPr>
        </p:nvSpPr>
        <p:spPr>
          <a:xfrm>
            <a:off x="965200" y="2909499"/>
            <a:ext cx="7099300" cy="1873906"/>
          </a:xfrm>
          <a:prstGeom prst="rect">
            <a:avLst/>
          </a:prstGeom>
        </p:spPr>
        <p:txBody>
          <a:bodyPr>
            <a:noAutofit/>
          </a:bodyPr>
          <a:lstStyle>
            <a:lvl1pPr marL="0" indent="0" algn="l">
              <a:buNone/>
              <a:defRPr sz="2800" b="0" i="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a:t>Underrubrik/namn på talare </a:t>
            </a:r>
            <a:r>
              <a:rPr lang="sv-SE" dirty="0" err="1"/>
              <a:t>etc</a:t>
            </a:r>
            <a:endParaRPr lang="sv-SE" dirty="0"/>
          </a:p>
        </p:txBody>
      </p:sp>
      <p:sp>
        <p:nvSpPr>
          <p:cNvPr id="8" name="Rubrik 1"/>
          <p:cNvSpPr>
            <a:spLocks noGrp="1"/>
          </p:cNvSpPr>
          <p:nvPr>
            <p:ph type="ctrTitle" hasCustomPrompt="1"/>
          </p:nvPr>
        </p:nvSpPr>
        <p:spPr>
          <a:xfrm>
            <a:off x="965200" y="1294423"/>
            <a:ext cx="7099300" cy="1470025"/>
          </a:xfrm>
          <a:prstGeom prst="rect">
            <a:avLst/>
          </a:prstGeom>
        </p:spPr>
        <p:txBody>
          <a:bodyPr anchor="b">
            <a:noAutofit/>
          </a:bodyPr>
          <a:lstStyle>
            <a:lvl1pPr algn="l">
              <a:lnSpc>
                <a:spcPts val="6000"/>
              </a:lnSpc>
              <a:defRPr sz="5000" b="1" i="0">
                <a:solidFill>
                  <a:schemeClr val="tx1"/>
                </a:solidFill>
                <a:latin typeface="Arial"/>
                <a:cs typeface="Arial"/>
              </a:defRPr>
            </a:lvl1pPr>
          </a:lstStyle>
          <a:p>
            <a:r>
              <a:rPr lang="sv-SE" dirty="0"/>
              <a:t>Presentationens</a:t>
            </a:r>
            <a:br>
              <a:rPr lang="sv-SE" dirty="0"/>
            </a:br>
            <a:r>
              <a:rPr lang="sv-SE" dirty="0"/>
              <a:t>titel eller rubrik</a:t>
            </a:r>
          </a:p>
        </p:txBody>
      </p:sp>
      <p:pic>
        <p:nvPicPr>
          <p:cNvPr id="3" name="Bildobjekt 2" descr="arbetsterapeuterna_logo_origina_65mm_test_10.eps">
            <a:extLst>
              <a:ext uri="{FF2B5EF4-FFF2-40B4-BE49-F238E27FC236}">
                <a16:creationId xmlns:a16="http://schemas.microsoft.com/office/drawing/2014/main" id="{66DA126E-441F-C627-FEC9-72556DBCF4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
        <p:nvSpPr>
          <p:cNvPr id="4" name="Rektangel 3">
            <a:extLst>
              <a:ext uri="{FF2B5EF4-FFF2-40B4-BE49-F238E27FC236}">
                <a16:creationId xmlns:a16="http://schemas.microsoft.com/office/drawing/2014/main" id="{7E64481B-0E11-46C9-3145-5F3B3B4FD2E8}"/>
              </a:ext>
            </a:extLst>
          </p:cNvPr>
          <p:cNvSpPr/>
          <p:nvPr userDrawn="1"/>
        </p:nvSpPr>
        <p:spPr>
          <a:xfrm>
            <a:off x="-356616" y="-118872"/>
            <a:ext cx="707136" cy="7050024"/>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7656855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Diagram">
    <p:spTree>
      <p:nvGrpSpPr>
        <p:cNvPr id="1" name=""/>
        <p:cNvGrpSpPr/>
        <p:nvPr/>
      </p:nvGrpSpPr>
      <p:grpSpPr>
        <a:xfrm>
          <a:off x="0" y="0"/>
          <a:ext cx="0" cy="0"/>
          <a:chOff x="0" y="0"/>
          <a:chExt cx="0" cy="0"/>
        </a:xfrm>
      </p:grpSpPr>
      <p:sp>
        <p:nvSpPr>
          <p:cNvPr id="3" name="Platshållare för diagram 2"/>
          <p:cNvSpPr>
            <a:spLocks noGrp="1"/>
          </p:cNvSpPr>
          <p:nvPr>
            <p:ph type="chart" sz="quarter" idx="13"/>
          </p:nvPr>
        </p:nvSpPr>
        <p:spPr>
          <a:xfrm>
            <a:off x="1041399" y="1966063"/>
            <a:ext cx="7023100" cy="3762477"/>
          </a:xfrm>
          <a:prstGeom prst="rect">
            <a:avLst/>
          </a:prstGeom>
        </p:spPr>
        <p:txBody>
          <a:bodyPr vert="horz"/>
          <a:lstStyle>
            <a:lvl1pPr>
              <a:spcBef>
                <a:spcPts val="900"/>
              </a:spcBef>
              <a:defRPr b="0" i="0">
                <a:latin typeface="ITC Franklin Gothic Book"/>
                <a:cs typeface="ITC Franklin Gothic Book"/>
              </a:defRPr>
            </a:lvl1pPr>
          </a:lstStyle>
          <a:p>
            <a:r>
              <a:rPr lang="sv-SE"/>
              <a:t>Klicka på ikonen för att lägga till ett diagram</a:t>
            </a:r>
            <a:endParaRPr lang="sv-SE" dirty="0"/>
          </a:p>
        </p:txBody>
      </p:sp>
      <p:sp>
        <p:nvSpPr>
          <p:cNvPr id="5" name="Rubrik 3"/>
          <p:cNvSpPr>
            <a:spLocks noGrp="1"/>
          </p:cNvSpPr>
          <p:nvPr>
            <p:ph type="title"/>
          </p:nvPr>
        </p:nvSpPr>
        <p:spPr>
          <a:xfrm>
            <a:off x="1041401" y="579351"/>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A373D223-ADC8-73BA-68A7-D00C9BDEC5F6}"/>
              </a:ext>
            </a:extLst>
          </p:cNvPr>
          <p:cNvSpPr/>
          <p:nvPr userDrawn="1"/>
        </p:nvSpPr>
        <p:spPr>
          <a:xfrm>
            <a:off x="-82296" y="-100584"/>
            <a:ext cx="427736" cy="7104888"/>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 name="Bildobjekt 3" descr="arbetsterapeuterna_logo_origina_65mm_test_10.eps">
            <a:extLst>
              <a:ext uri="{FF2B5EF4-FFF2-40B4-BE49-F238E27FC236}">
                <a16:creationId xmlns:a16="http://schemas.microsoft.com/office/drawing/2014/main" id="{B79AEA48-588E-E067-A44F-7CCF22AD1C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13474526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Diagram">
    <p:spTree>
      <p:nvGrpSpPr>
        <p:cNvPr id="1" name=""/>
        <p:cNvGrpSpPr/>
        <p:nvPr/>
      </p:nvGrpSpPr>
      <p:grpSpPr>
        <a:xfrm>
          <a:off x="0" y="0"/>
          <a:ext cx="0" cy="0"/>
          <a:chOff x="0" y="0"/>
          <a:chExt cx="0" cy="0"/>
        </a:xfrm>
      </p:grpSpPr>
      <p:sp>
        <p:nvSpPr>
          <p:cNvPr id="3" name="Platshållare för diagram 2"/>
          <p:cNvSpPr>
            <a:spLocks noGrp="1"/>
          </p:cNvSpPr>
          <p:nvPr>
            <p:ph type="chart" sz="quarter" idx="13"/>
          </p:nvPr>
        </p:nvSpPr>
        <p:spPr>
          <a:xfrm>
            <a:off x="1041399" y="1966063"/>
            <a:ext cx="7023100" cy="3762477"/>
          </a:xfrm>
          <a:prstGeom prst="rect">
            <a:avLst/>
          </a:prstGeom>
        </p:spPr>
        <p:txBody>
          <a:bodyPr vert="horz"/>
          <a:lstStyle>
            <a:lvl1pPr>
              <a:spcBef>
                <a:spcPts val="900"/>
              </a:spcBef>
              <a:defRPr b="0" i="0">
                <a:latin typeface="ITC Franklin Gothic Book"/>
                <a:cs typeface="ITC Franklin Gothic Book"/>
              </a:defRPr>
            </a:lvl1pPr>
          </a:lstStyle>
          <a:p>
            <a:r>
              <a:rPr lang="sv-SE"/>
              <a:t>Klicka på ikonen för att lägga till ett diagram</a:t>
            </a:r>
            <a:endParaRPr lang="sv-SE" dirty="0"/>
          </a:p>
        </p:txBody>
      </p:sp>
      <p:sp>
        <p:nvSpPr>
          <p:cNvPr id="5" name="Rubrik 3"/>
          <p:cNvSpPr>
            <a:spLocks noGrp="1"/>
          </p:cNvSpPr>
          <p:nvPr>
            <p:ph type="title"/>
          </p:nvPr>
        </p:nvSpPr>
        <p:spPr>
          <a:xfrm>
            <a:off x="1041401" y="579351"/>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A373D223-ADC8-73BA-68A7-D00C9BDEC5F6}"/>
              </a:ext>
            </a:extLst>
          </p:cNvPr>
          <p:cNvSpPr/>
          <p:nvPr userDrawn="1"/>
        </p:nvSpPr>
        <p:spPr>
          <a:xfrm>
            <a:off x="-82296" y="-100584"/>
            <a:ext cx="427736" cy="7104888"/>
          </a:xfrm>
          <a:prstGeom prst="rect">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 name="Bildobjekt 3" descr="arbetsterapeuterna_logo_origina_65mm_test_10.eps">
            <a:extLst>
              <a:ext uri="{FF2B5EF4-FFF2-40B4-BE49-F238E27FC236}">
                <a16:creationId xmlns:a16="http://schemas.microsoft.com/office/drawing/2014/main" id="{B79AEA48-588E-E067-A44F-7CCF22AD1C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16183880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Diagram">
    <p:spTree>
      <p:nvGrpSpPr>
        <p:cNvPr id="1" name=""/>
        <p:cNvGrpSpPr/>
        <p:nvPr/>
      </p:nvGrpSpPr>
      <p:grpSpPr>
        <a:xfrm>
          <a:off x="0" y="0"/>
          <a:ext cx="0" cy="0"/>
          <a:chOff x="0" y="0"/>
          <a:chExt cx="0" cy="0"/>
        </a:xfrm>
      </p:grpSpPr>
      <p:sp>
        <p:nvSpPr>
          <p:cNvPr id="3" name="Platshållare för diagram 2"/>
          <p:cNvSpPr>
            <a:spLocks noGrp="1"/>
          </p:cNvSpPr>
          <p:nvPr>
            <p:ph type="chart" sz="quarter" idx="13"/>
          </p:nvPr>
        </p:nvSpPr>
        <p:spPr>
          <a:xfrm>
            <a:off x="1041399" y="1966063"/>
            <a:ext cx="7023100" cy="3762477"/>
          </a:xfrm>
          <a:prstGeom prst="rect">
            <a:avLst/>
          </a:prstGeom>
        </p:spPr>
        <p:txBody>
          <a:bodyPr vert="horz"/>
          <a:lstStyle>
            <a:lvl1pPr>
              <a:spcBef>
                <a:spcPts val="900"/>
              </a:spcBef>
              <a:defRPr b="0" i="0">
                <a:latin typeface="ITC Franklin Gothic Book"/>
                <a:cs typeface="ITC Franklin Gothic Book"/>
              </a:defRPr>
            </a:lvl1pPr>
          </a:lstStyle>
          <a:p>
            <a:r>
              <a:rPr lang="sv-SE"/>
              <a:t>Klicka på ikonen för att lägga till ett diagram</a:t>
            </a:r>
            <a:endParaRPr lang="sv-SE" dirty="0"/>
          </a:p>
        </p:txBody>
      </p:sp>
      <p:sp>
        <p:nvSpPr>
          <p:cNvPr id="5" name="Rubrik 3"/>
          <p:cNvSpPr>
            <a:spLocks noGrp="1"/>
          </p:cNvSpPr>
          <p:nvPr>
            <p:ph type="title"/>
          </p:nvPr>
        </p:nvSpPr>
        <p:spPr>
          <a:xfrm>
            <a:off x="1041401" y="579351"/>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A373D223-ADC8-73BA-68A7-D00C9BDEC5F6}"/>
              </a:ext>
            </a:extLst>
          </p:cNvPr>
          <p:cNvSpPr/>
          <p:nvPr userDrawn="1"/>
        </p:nvSpPr>
        <p:spPr>
          <a:xfrm>
            <a:off x="-82296" y="-100584"/>
            <a:ext cx="427736" cy="7104888"/>
          </a:xfrm>
          <a:prstGeom prst="rect">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 name="Bildobjekt 3" descr="arbetsterapeuterna_logo_origina_65mm_test_10.eps">
            <a:extLst>
              <a:ext uri="{FF2B5EF4-FFF2-40B4-BE49-F238E27FC236}">
                <a16:creationId xmlns:a16="http://schemas.microsoft.com/office/drawing/2014/main" id="{B79AEA48-588E-E067-A44F-7CCF22AD1C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6118829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Diagram">
    <p:spTree>
      <p:nvGrpSpPr>
        <p:cNvPr id="1" name=""/>
        <p:cNvGrpSpPr/>
        <p:nvPr/>
      </p:nvGrpSpPr>
      <p:grpSpPr>
        <a:xfrm>
          <a:off x="0" y="0"/>
          <a:ext cx="0" cy="0"/>
          <a:chOff x="0" y="0"/>
          <a:chExt cx="0" cy="0"/>
        </a:xfrm>
      </p:grpSpPr>
      <p:sp>
        <p:nvSpPr>
          <p:cNvPr id="3" name="Platshållare för diagram 2"/>
          <p:cNvSpPr>
            <a:spLocks noGrp="1"/>
          </p:cNvSpPr>
          <p:nvPr>
            <p:ph type="chart" sz="quarter" idx="13"/>
          </p:nvPr>
        </p:nvSpPr>
        <p:spPr>
          <a:xfrm>
            <a:off x="1041399" y="1966063"/>
            <a:ext cx="7023100" cy="3762477"/>
          </a:xfrm>
          <a:prstGeom prst="rect">
            <a:avLst/>
          </a:prstGeom>
        </p:spPr>
        <p:txBody>
          <a:bodyPr vert="horz"/>
          <a:lstStyle>
            <a:lvl1pPr>
              <a:spcBef>
                <a:spcPts val="900"/>
              </a:spcBef>
              <a:defRPr b="0" i="0">
                <a:latin typeface="ITC Franklin Gothic Book"/>
                <a:cs typeface="ITC Franklin Gothic Book"/>
              </a:defRPr>
            </a:lvl1pPr>
          </a:lstStyle>
          <a:p>
            <a:r>
              <a:rPr lang="sv-SE"/>
              <a:t>Klicka på ikonen för att lägga till ett diagram</a:t>
            </a:r>
            <a:endParaRPr lang="sv-SE" dirty="0"/>
          </a:p>
        </p:txBody>
      </p:sp>
      <p:sp>
        <p:nvSpPr>
          <p:cNvPr id="5" name="Rubrik 3"/>
          <p:cNvSpPr>
            <a:spLocks noGrp="1"/>
          </p:cNvSpPr>
          <p:nvPr>
            <p:ph type="title"/>
          </p:nvPr>
        </p:nvSpPr>
        <p:spPr>
          <a:xfrm>
            <a:off x="1041401" y="579351"/>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A373D223-ADC8-73BA-68A7-D00C9BDEC5F6}"/>
              </a:ext>
            </a:extLst>
          </p:cNvPr>
          <p:cNvSpPr/>
          <p:nvPr userDrawn="1"/>
        </p:nvSpPr>
        <p:spPr>
          <a:xfrm>
            <a:off x="-82296" y="-100584"/>
            <a:ext cx="427736" cy="7104888"/>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 name="Bildobjekt 3" descr="arbetsterapeuterna_logo_origina_65mm_test_10.eps">
            <a:extLst>
              <a:ext uri="{FF2B5EF4-FFF2-40B4-BE49-F238E27FC236}">
                <a16:creationId xmlns:a16="http://schemas.microsoft.com/office/drawing/2014/main" id="{B79AEA48-588E-E067-A44F-7CCF22AD1C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7206729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7_Diagram">
    <p:spTree>
      <p:nvGrpSpPr>
        <p:cNvPr id="1" name=""/>
        <p:cNvGrpSpPr/>
        <p:nvPr/>
      </p:nvGrpSpPr>
      <p:grpSpPr>
        <a:xfrm>
          <a:off x="0" y="0"/>
          <a:ext cx="0" cy="0"/>
          <a:chOff x="0" y="0"/>
          <a:chExt cx="0" cy="0"/>
        </a:xfrm>
      </p:grpSpPr>
      <p:sp>
        <p:nvSpPr>
          <p:cNvPr id="3" name="Platshållare för diagram 2"/>
          <p:cNvSpPr>
            <a:spLocks noGrp="1"/>
          </p:cNvSpPr>
          <p:nvPr>
            <p:ph type="chart" sz="quarter" idx="13"/>
          </p:nvPr>
        </p:nvSpPr>
        <p:spPr>
          <a:xfrm>
            <a:off x="1041399" y="1966063"/>
            <a:ext cx="7023100" cy="3762477"/>
          </a:xfrm>
          <a:prstGeom prst="rect">
            <a:avLst/>
          </a:prstGeom>
        </p:spPr>
        <p:txBody>
          <a:bodyPr vert="horz"/>
          <a:lstStyle>
            <a:lvl1pPr>
              <a:spcBef>
                <a:spcPts val="900"/>
              </a:spcBef>
              <a:defRPr b="0" i="0">
                <a:latin typeface="ITC Franklin Gothic Book"/>
                <a:cs typeface="ITC Franklin Gothic Book"/>
              </a:defRPr>
            </a:lvl1pPr>
          </a:lstStyle>
          <a:p>
            <a:r>
              <a:rPr lang="sv-SE"/>
              <a:t>Klicka på ikonen för att lägga till ett diagram</a:t>
            </a:r>
            <a:endParaRPr lang="sv-SE" dirty="0"/>
          </a:p>
        </p:txBody>
      </p:sp>
      <p:sp>
        <p:nvSpPr>
          <p:cNvPr id="5" name="Rubrik 3"/>
          <p:cNvSpPr>
            <a:spLocks noGrp="1"/>
          </p:cNvSpPr>
          <p:nvPr>
            <p:ph type="title"/>
          </p:nvPr>
        </p:nvSpPr>
        <p:spPr>
          <a:xfrm>
            <a:off x="1041401" y="579351"/>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A373D223-ADC8-73BA-68A7-D00C9BDEC5F6}"/>
              </a:ext>
            </a:extLst>
          </p:cNvPr>
          <p:cNvSpPr/>
          <p:nvPr userDrawn="1"/>
        </p:nvSpPr>
        <p:spPr>
          <a:xfrm>
            <a:off x="-82296" y="-100584"/>
            <a:ext cx="427736" cy="7104888"/>
          </a:xfrm>
          <a:prstGeom prst="rect">
            <a:avLst/>
          </a:prstGeom>
          <a:solidFill>
            <a:schemeClr val="accent5"/>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4" name="Bildobjekt 3" descr="arbetsterapeuterna_logo_origina_65mm_test_10.eps">
            <a:extLst>
              <a:ext uri="{FF2B5EF4-FFF2-40B4-BE49-F238E27FC236}">
                <a16:creationId xmlns:a16="http://schemas.microsoft.com/office/drawing/2014/main" id="{B79AEA48-588E-E067-A44F-7CCF22AD1C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40501727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vslut - vit">
    <p:bg>
      <p:bgPr>
        <a:solidFill>
          <a:schemeClr val="bg1"/>
        </a:solidFill>
        <a:effectLst/>
      </p:bgPr>
    </p:bg>
    <p:spTree>
      <p:nvGrpSpPr>
        <p:cNvPr id="1" name=""/>
        <p:cNvGrpSpPr/>
        <p:nvPr/>
      </p:nvGrpSpPr>
      <p:grpSpPr>
        <a:xfrm>
          <a:off x="0" y="0"/>
          <a:ext cx="0" cy="0"/>
          <a:chOff x="0" y="0"/>
          <a:chExt cx="0" cy="0"/>
        </a:xfrm>
      </p:grpSpPr>
      <p:pic>
        <p:nvPicPr>
          <p:cNvPr id="7" name="Bildobjekt 6" descr="arbetsterapeuterna_logo_origina_65mm_test_10.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84331" y="1437807"/>
            <a:ext cx="2665779" cy="749300"/>
          </a:xfrm>
          <a:prstGeom prst="rect">
            <a:avLst/>
          </a:prstGeom>
        </p:spPr>
      </p:pic>
      <p:sp>
        <p:nvSpPr>
          <p:cNvPr id="5" name="Platshållare för text 2"/>
          <p:cNvSpPr>
            <a:spLocks noGrp="1"/>
          </p:cNvSpPr>
          <p:nvPr>
            <p:ph type="body" sz="quarter" idx="10" hasCustomPrompt="1"/>
          </p:nvPr>
        </p:nvSpPr>
        <p:spPr>
          <a:xfrm>
            <a:off x="1191451" y="2496477"/>
            <a:ext cx="6651538" cy="653798"/>
          </a:xfrm>
          <a:prstGeom prst="rect">
            <a:avLst/>
          </a:prstGeom>
        </p:spPr>
        <p:txBody>
          <a:bodyPr vert="horz">
            <a:normAutofit/>
          </a:bodyPr>
          <a:lstStyle>
            <a:lvl1pPr marL="0" marR="0" indent="0" algn="ctr" defTabSz="457200" rtl="0" eaLnBrk="1" fontAlgn="auto" latinLnBrk="0" hangingPunct="1">
              <a:lnSpc>
                <a:spcPct val="100000"/>
              </a:lnSpc>
              <a:spcBef>
                <a:spcPct val="20000"/>
              </a:spcBef>
              <a:spcAft>
                <a:spcPts val="0"/>
              </a:spcAft>
              <a:buClrTx/>
              <a:buSzTx/>
              <a:buFont typeface="Arial"/>
              <a:buNone/>
              <a:tabLst/>
              <a:defRPr sz="3200" b="0" i="0">
                <a:solidFill>
                  <a:schemeClr val="tx1"/>
                </a:solidFill>
                <a:latin typeface="Arial"/>
                <a:cs typeface="Arial"/>
              </a:defRPr>
            </a:lvl1pPr>
          </a:lstStyle>
          <a:p>
            <a:r>
              <a:rPr lang="sv-SE" dirty="0"/>
              <a:t>Text/namn på talare </a:t>
            </a:r>
          </a:p>
          <a:p>
            <a:endParaRPr lang="sv-SE" dirty="0"/>
          </a:p>
        </p:txBody>
      </p:sp>
      <p:sp>
        <p:nvSpPr>
          <p:cNvPr id="2" name="Rektangel 1"/>
          <p:cNvSpPr/>
          <p:nvPr userDrawn="1"/>
        </p:nvSpPr>
        <p:spPr>
          <a:xfrm>
            <a:off x="1191451" y="3150275"/>
            <a:ext cx="6651538" cy="753470"/>
          </a:xfrm>
          <a:prstGeom prst="rect">
            <a:avLst/>
          </a:prstGeom>
        </p:spPr>
        <p:txBody>
          <a:bodyPr wrap="none">
            <a:noAutofit/>
          </a:bodyPr>
          <a:lstStyle/>
          <a:p>
            <a:pPr algn="ctr"/>
            <a:r>
              <a:rPr lang="sv-SE" sz="3200" dirty="0"/>
              <a:t>arbetsterapeuterna.se</a:t>
            </a:r>
          </a:p>
        </p:txBody>
      </p:sp>
      <p:sp>
        <p:nvSpPr>
          <p:cNvPr id="3" name="Rektangel 2">
            <a:extLst>
              <a:ext uri="{FF2B5EF4-FFF2-40B4-BE49-F238E27FC236}">
                <a16:creationId xmlns:a16="http://schemas.microsoft.com/office/drawing/2014/main" id="{26F61582-3BAF-1010-10EF-E47762AF0180}"/>
              </a:ext>
            </a:extLst>
          </p:cNvPr>
          <p:cNvSpPr/>
          <p:nvPr userDrawn="1"/>
        </p:nvSpPr>
        <p:spPr>
          <a:xfrm>
            <a:off x="-82296" y="-100584"/>
            <a:ext cx="427736" cy="7104888"/>
          </a:xfrm>
          <a:prstGeom prst="rect">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2569219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1_Avslut - vit">
    <p:bg>
      <p:bgPr>
        <a:solidFill>
          <a:schemeClr val="bg1"/>
        </a:solidFill>
        <a:effectLst/>
      </p:bgPr>
    </p:bg>
    <p:spTree>
      <p:nvGrpSpPr>
        <p:cNvPr id="1" name=""/>
        <p:cNvGrpSpPr/>
        <p:nvPr/>
      </p:nvGrpSpPr>
      <p:grpSpPr>
        <a:xfrm>
          <a:off x="0" y="0"/>
          <a:ext cx="0" cy="0"/>
          <a:chOff x="0" y="0"/>
          <a:chExt cx="0" cy="0"/>
        </a:xfrm>
      </p:grpSpPr>
      <p:pic>
        <p:nvPicPr>
          <p:cNvPr id="7" name="Bildobjekt 6" descr="arbetsterapeuterna_logo_origina_65mm_test_10.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84331" y="1437807"/>
            <a:ext cx="2665779" cy="749300"/>
          </a:xfrm>
          <a:prstGeom prst="rect">
            <a:avLst/>
          </a:prstGeom>
        </p:spPr>
      </p:pic>
      <p:sp>
        <p:nvSpPr>
          <p:cNvPr id="5" name="Platshållare för text 2"/>
          <p:cNvSpPr>
            <a:spLocks noGrp="1"/>
          </p:cNvSpPr>
          <p:nvPr>
            <p:ph type="body" sz="quarter" idx="10" hasCustomPrompt="1"/>
          </p:nvPr>
        </p:nvSpPr>
        <p:spPr>
          <a:xfrm>
            <a:off x="1191451" y="2496477"/>
            <a:ext cx="6651538" cy="653798"/>
          </a:xfrm>
          <a:prstGeom prst="rect">
            <a:avLst/>
          </a:prstGeom>
        </p:spPr>
        <p:txBody>
          <a:bodyPr vert="horz">
            <a:normAutofit/>
          </a:bodyPr>
          <a:lstStyle>
            <a:lvl1pPr marL="0" marR="0" indent="0" algn="ctr" defTabSz="457200" rtl="0" eaLnBrk="1" fontAlgn="auto" latinLnBrk="0" hangingPunct="1">
              <a:lnSpc>
                <a:spcPct val="100000"/>
              </a:lnSpc>
              <a:spcBef>
                <a:spcPct val="20000"/>
              </a:spcBef>
              <a:spcAft>
                <a:spcPts val="0"/>
              </a:spcAft>
              <a:buClrTx/>
              <a:buSzTx/>
              <a:buFont typeface="Arial"/>
              <a:buNone/>
              <a:tabLst/>
              <a:defRPr sz="3200" b="0" i="0">
                <a:solidFill>
                  <a:schemeClr val="tx1"/>
                </a:solidFill>
                <a:latin typeface="Arial"/>
                <a:cs typeface="Arial"/>
              </a:defRPr>
            </a:lvl1pPr>
          </a:lstStyle>
          <a:p>
            <a:r>
              <a:rPr lang="sv-SE" dirty="0"/>
              <a:t>Text/namn på talare </a:t>
            </a:r>
          </a:p>
          <a:p>
            <a:endParaRPr lang="sv-SE" dirty="0"/>
          </a:p>
        </p:txBody>
      </p:sp>
      <p:sp>
        <p:nvSpPr>
          <p:cNvPr id="2" name="Rektangel 1"/>
          <p:cNvSpPr/>
          <p:nvPr userDrawn="1"/>
        </p:nvSpPr>
        <p:spPr>
          <a:xfrm>
            <a:off x="1191451" y="3150275"/>
            <a:ext cx="6651538" cy="753470"/>
          </a:xfrm>
          <a:prstGeom prst="rect">
            <a:avLst/>
          </a:prstGeom>
        </p:spPr>
        <p:txBody>
          <a:bodyPr wrap="none">
            <a:noAutofit/>
          </a:bodyPr>
          <a:lstStyle/>
          <a:p>
            <a:pPr algn="ctr"/>
            <a:r>
              <a:rPr lang="sv-SE" sz="3200" dirty="0"/>
              <a:t>arbetsterapeuterna.se</a:t>
            </a:r>
          </a:p>
        </p:txBody>
      </p:sp>
      <p:sp>
        <p:nvSpPr>
          <p:cNvPr id="3" name="Rektangel 2">
            <a:extLst>
              <a:ext uri="{FF2B5EF4-FFF2-40B4-BE49-F238E27FC236}">
                <a16:creationId xmlns:a16="http://schemas.microsoft.com/office/drawing/2014/main" id="{26F61582-3BAF-1010-10EF-E47762AF0180}"/>
              </a:ext>
            </a:extLst>
          </p:cNvPr>
          <p:cNvSpPr/>
          <p:nvPr userDrawn="1"/>
        </p:nvSpPr>
        <p:spPr>
          <a:xfrm>
            <a:off x="-82296" y="-100584"/>
            <a:ext cx="427736" cy="7104888"/>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9167162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2_Avslut - vit">
    <p:bg>
      <p:bgPr>
        <a:solidFill>
          <a:schemeClr val="bg1"/>
        </a:solidFill>
        <a:effectLst/>
      </p:bgPr>
    </p:bg>
    <p:spTree>
      <p:nvGrpSpPr>
        <p:cNvPr id="1" name=""/>
        <p:cNvGrpSpPr/>
        <p:nvPr/>
      </p:nvGrpSpPr>
      <p:grpSpPr>
        <a:xfrm>
          <a:off x="0" y="0"/>
          <a:ext cx="0" cy="0"/>
          <a:chOff x="0" y="0"/>
          <a:chExt cx="0" cy="0"/>
        </a:xfrm>
      </p:grpSpPr>
      <p:pic>
        <p:nvPicPr>
          <p:cNvPr id="7" name="Bildobjekt 6" descr="arbetsterapeuterna_logo_origina_65mm_test_10.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84331" y="1437807"/>
            <a:ext cx="2665779" cy="749300"/>
          </a:xfrm>
          <a:prstGeom prst="rect">
            <a:avLst/>
          </a:prstGeom>
        </p:spPr>
      </p:pic>
      <p:sp>
        <p:nvSpPr>
          <p:cNvPr id="5" name="Platshållare för text 2"/>
          <p:cNvSpPr>
            <a:spLocks noGrp="1"/>
          </p:cNvSpPr>
          <p:nvPr>
            <p:ph type="body" sz="quarter" idx="10" hasCustomPrompt="1"/>
          </p:nvPr>
        </p:nvSpPr>
        <p:spPr>
          <a:xfrm>
            <a:off x="1191451" y="2496477"/>
            <a:ext cx="6651538" cy="653798"/>
          </a:xfrm>
          <a:prstGeom prst="rect">
            <a:avLst/>
          </a:prstGeom>
        </p:spPr>
        <p:txBody>
          <a:bodyPr vert="horz">
            <a:normAutofit/>
          </a:bodyPr>
          <a:lstStyle>
            <a:lvl1pPr marL="0" marR="0" indent="0" algn="ctr" defTabSz="457200" rtl="0" eaLnBrk="1" fontAlgn="auto" latinLnBrk="0" hangingPunct="1">
              <a:lnSpc>
                <a:spcPct val="100000"/>
              </a:lnSpc>
              <a:spcBef>
                <a:spcPct val="20000"/>
              </a:spcBef>
              <a:spcAft>
                <a:spcPts val="0"/>
              </a:spcAft>
              <a:buClrTx/>
              <a:buSzTx/>
              <a:buFont typeface="Arial"/>
              <a:buNone/>
              <a:tabLst/>
              <a:defRPr sz="3200" b="0" i="0">
                <a:solidFill>
                  <a:schemeClr val="tx1"/>
                </a:solidFill>
                <a:latin typeface="Arial"/>
                <a:cs typeface="Arial"/>
              </a:defRPr>
            </a:lvl1pPr>
          </a:lstStyle>
          <a:p>
            <a:r>
              <a:rPr lang="sv-SE" dirty="0"/>
              <a:t>Text/namn på talare </a:t>
            </a:r>
          </a:p>
          <a:p>
            <a:endParaRPr lang="sv-SE" dirty="0"/>
          </a:p>
        </p:txBody>
      </p:sp>
      <p:sp>
        <p:nvSpPr>
          <p:cNvPr id="2" name="Rektangel 1"/>
          <p:cNvSpPr/>
          <p:nvPr userDrawn="1"/>
        </p:nvSpPr>
        <p:spPr>
          <a:xfrm>
            <a:off x="1191451" y="3150275"/>
            <a:ext cx="6651538" cy="753470"/>
          </a:xfrm>
          <a:prstGeom prst="rect">
            <a:avLst/>
          </a:prstGeom>
        </p:spPr>
        <p:txBody>
          <a:bodyPr wrap="none">
            <a:noAutofit/>
          </a:bodyPr>
          <a:lstStyle/>
          <a:p>
            <a:pPr algn="ctr"/>
            <a:r>
              <a:rPr lang="sv-SE" sz="3200" dirty="0"/>
              <a:t>arbetsterapeuterna.se</a:t>
            </a:r>
          </a:p>
        </p:txBody>
      </p:sp>
      <p:sp>
        <p:nvSpPr>
          <p:cNvPr id="3" name="Rektangel 2">
            <a:extLst>
              <a:ext uri="{FF2B5EF4-FFF2-40B4-BE49-F238E27FC236}">
                <a16:creationId xmlns:a16="http://schemas.microsoft.com/office/drawing/2014/main" id="{26F61582-3BAF-1010-10EF-E47762AF0180}"/>
              </a:ext>
            </a:extLst>
          </p:cNvPr>
          <p:cNvSpPr/>
          <p:nvPr userDrawn="1"/>
        </p:nvSpPr>
        <p:spPr>
          <a:xfrm>
            <a:off x="-82296" y="-100584"/>
            <a:ext cx="427736" cy="7104888"/>
          </a:xfrm>
          <a:prstGeom prst="rect">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8009571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3_Avslut - vit">
    <p:bg>
      <p:bgPr>
        <a:solidFill>
          <a:schemeClr val="bg1"/>
        </a:solidFill>
        <a:effectLst/>
      </p:bgPr>
    </p:bg>
    <p:spTree>
      <p:nvGrpSpPr>
        <p:cNvPr id="1" name=""/>
        <p:cNvGrpSpPr/>
        <p:nvPr/>
      </p:nvGrpSpPr>
      <p:grpSpPr>
        <a:xfrm>
          <a:off x="0" y="0"/>
          <a:ext cx="0" cy="0"/>
          <a:chOff x="0" y="0"/>
          <a:chExt cx="0" cy="0"/>
        </a:xfrm>
      </p:grpSpPr>
      <p:pic>
        <p:nvPicPr>
          <p:cNvPr id="7" name="Bildobjekt 6" descr="arbetsterapeuterna_logo_origina_65mm_test_10.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84331" y="1437807"/>
            <a:ext cx="2665779" cy="749300"/>
          </a:xfrm>
          <a:prstGeom prst="rect">
            <a:avLst/>
          </a:prstGeom>
        </p:spPr>
      </p:pic>
      <p:sp>
        <p:nvSpPr>
          <p:cNvPr id="5" name="Platshållare för text 2"/>
          <p:cNvSpPr>
            <a:spLocks noGrp="1"/>
          </p:cNvSpPr>
          <p:nvPr>
            <p:ph type="body" sz="quarter" idx="10" hasCustomPrompt="1"/>
          </p:nvPr>
        </p:nvSpPr>
        <p:spPr>
          <a:xfrm>
            <a:off x="1191451" y="2496477"/>
            <a:ext cx="6651538" cy="653798"/>
          </a:xfrm>
          <a:prstGeom prst="rect">
            <a:avLst/>
          </a:prstGeom>
        </p:spPr>
        <p:txBody>
          <a:bodyPr vert="horz">
            <a:normAutofit/>
          </a:bodyPr>
          <a:lstStyle>
            <a:lvl1pPr marL="0" marR="0" indent="0" algn="ctr" defTabSz="457200" rtl="0" eaLnBrk="1" fontAlgn="auto" latinLnBrk="0" hangingPunct="1">
              <a:lnSpc>
                <a:spcPct val="100000"/>
              </a:lnSpc>
              <a:spcBef>
                <a:spcPct val="20000"/>
              </a:spcBef>
              <a:spcAft>
                <a:spcPts val="0"/>
              </a:spcAft>
              <a:buClrTx/>
              <a:buSzTx/>
              <a:buFont typeface="Arial"/>
              <a:buNone/>
              <a:tabLst/>
              <a:defRPr sz="3200" b="0" i="0">
                <a:solidFill>
                  <a:schemeClr val="tx1"/>
                </a:solidFill>
                <a:latin typeface="Arial"/>
                <a:cs typeface="Arial"/>
              </a:defRPr>
            </a:lvl1pPr>
          </a:lstStyle>
          <a:p>
            <a:r>
              <a:rPr lang="sv-SE" dirty="0"/>
              <a:t>Text/namn på talare </a:t>
            </a:r>
          </a:p>
          <a:p>
            <a:endParaRPr lang="sv-SE" dirty="0"/>
          </a:p>
        </p:txBody>
      </p:sp>
      <p:sp>
        <p:nvSpPr>
          <p:cNvPr id="2" name="Rektangel 1"/>
          <p:cNvSpPr/>
          <p:nvPr userDrawn="1"/>
        </p:nvSpPr>
        <p:spPr>
          <a:xfrm>
            <a:off x="1191451" y="3150275"/>
            <a:ext cx="6651538" cy="753470"/>
          </a:xfrm>
          <a:prstGeom prst="rect">
            <a:avLst/>
          </a:prstGeom>
        </p:spPr>
        <p:txBody>
          <a:bodyPr wrap="none">
            <a:noAutofit/>
          </a:bodyPr>
          <a:lstStyle/>
          <a:p>
            <a:pPr algn="ctr"/>
            <a:r>
              <a:rPr lang="sv-SE" sz="3200" dirty="0"/>
              <a:t>arbetsterapeuterna.se</a:t>
            </a:r>
          </a:p>
        </p:txBody>
      </p:sp>
      <p:sp>
        <p:nvSpPr>
          <p:cNvPr id="3" name="Rektangel 2">
            <a:extLst>
              <a:ext uri="{FF2B5EF4-FFF2-40B4-BE49-F238E27FC236}">
                <a16:creationId xmlns:a16="http://schemas.microsoft.com/office/drawing/2014/main" id="{26F61582-3BAF-1010-10EF-E47762AF0180}"/>
              </a:ext>
            </a:extLst>
          </p:cNvPr>
          <p:cNvSpPr/>
          <p:nvPr userDrawn="1"/>
        </p:nvSpPr>
        <p:spPr>
          <a:xfrm>
            <a:off x="-82296" y="-100584"/>
            <a:ext cx="427736" cy="7104888"/>
          </a:xfrm>
          <a:prstGeom prst="rect">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9662130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4_Avslut - vit">
    <p:bg>
      <p:bgPr>
        <a:solidFill>
          <a:schemeClr val="bg1"/>
        </a:solidFill>
        <a:effectLst/>
      </p:bgPr>
    </p:bg>
    <p:spTree>
      <p:nvGrpSpPr>
        <p:cNvPr id="1" name=""/>
        <p:cNvGrpSpPr/>
        <p:nvPr/>
      </p:nvGrpSpPr>
      <p:grpSpPr>
        <a:xfrm>
          <a:off x="0" y="0"/>
          <a:ext cx="0" cy="0"/>
          <a:chOff x="0" y="0"/>
          <a:chExt cx="0" cy="0"/>
        </a:xfrm>
      </p:grpSpPr>
      <p:pic>
        <p:nvPicPr>
          <p:cNvPr id="7" name="Bildobjekt 6" descr="arbetsterapeuterna_logo_origina_65mm_test_10.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84331" y="1437807"/>
            <a:ext cx="2665779" cy="749300"/>
          </a:xfrm>
          <a:prstGeom prst="rect">
            <a:avLst/>
          </a:prstGeom>
        </p:spPr>
      </p:pic>
      <p:sp>
        <p:nvSpPr>
          <p:cNvPr id="5" name="Platshållare för text 2"/>
          <p:cNvSpPr>
            <a:spLocks noGrp="1"/>
          </p:cNvSpPr>
          <p:nvPr>
            <p:ph type="body" sz="quarter" idx="10" hasCustomPrompt="1"/>
          </p:nvPr>
        </p:nvSpPr>
        <p:spPr>
          <a:xfrm>
            <a:off x="1191451" y="2496477"/>
            <a:ext cx="6651538" cy="653798"/>
          </a:xfrm>
          <a:prstGeom prst="rect">
            <a:avLst/>
          </a:prstGeom>
        </p:spPr>
        <p:txBody>
          <a:bodyPr vert="horz">
            <a:normAutofit/>
          </a:bodyPr>
          <a:lstStyle>
            <a:lvl1pPr marL="0" marR="0" indent="0" algn="ctr" defTabSz="457200" rtl="0" eaLnBrk="1" fontAlgn="auto" latinLnBrk="0" hangingPunct="1">
              <a:lnSpc>
                <a:spcPct val="100000"/>
              </a:lnSpc>
              <a:spcBef>
                <a:spcPct val="20000"/>
              </a:spcBef>
              <a:spcAft>
                <a:spcPts val="0"/>
              </a:spcAft>
              <a:buClrTx/>
              <a:buSzTx/>
              <a:buFont typeface="Arial"/>
              <a:buNone/>
              <a:tabLst/>
              <a:defRPr sz="3200" b="0" i="0">
                <a:solidFill>
                  <a:schemeClr val="tx1"/>
                </a:solidFill>
                <a:latin typeface="Arial"/>
                <a:cs typeface="Arial"/>
              </a:defRPr>
            </a:lvl1pPr>
          </a:lstStyle>
          <a:p>
            <a:r>
              <a:rPr lang="sv-SE" dirty="0"/>
              <a:t>Text/namn på talare </a:t>
            </a:r>
          </a:p>
          <a:p>
            <a:endParaRPr lang="sv-SE" dirty="0"/>
          </a:p>
        </p:txBody>
      </p:sp>
      <p:sp>
        <p:nvSpPr>
          <p:cNvPr id="2" name="Rektangel 1"/>
          <p:cNvSpPr/>
          <p:nvPr userDrawn="1"/>
        </p:nvSpPr>
        <p:spPr>
          <a:xfrm>
            <a:off x="1191451" y="3150275"/>
            <a:ext cx="6651538" cy="753470"/>
          </a:xfrm>
          <a:prstGeom prst="rect">
            <a:avLst/>
          </a:prstGeom>
        </p:spPr>
        <p:txBody>
          <a:bodyPr wrap="none">
            <a:noAutofit/>
          </a:bodyPr>
          <a:lstStyle/>
          <a:p>
            <a:pPr algn="ctr"/>
            <a:r>
              <a:rPr lang="sv-SE" sz="3200" dirty="0"/>
              <a:t>arbetsterapeuterna.se</a:t>
            </a:r>
          </a:p>
        </p:txBody>
      </p:sp>
      <p:sp>
        <p:nvSpPr>
          <p:cNvPr id="3" name="Rektangel 2">
            <a:extLst>
              <a:ext uri="{FF2B5EF4-FFF2-40B4-BE49-F238E27FC236}">
                <a16:creationId xmlns:a16="http://schemas.microsoft.com/office/drawing/2014/main" id="{26F61582-3BAF-1010-10EF-E47762AF0180}"/>
              </a:ext>
            </a:extLst>
          </p:cNvPr>
          <p:cNvSpPr/>
          <p:nvPr userDrawn="1"/>
        </p:nvSpPr>
        <p:spPr>
          <a:xfrm>
            <a:off x="-82296" y="-100584"/>
            <a:ext cx="427736" cy="7104888"/>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111341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2_Titelsida - vit">
    <p:bg>
      <p:bgPr>
        <a:solidFill>
          <a:schemeClr val="bg1"/>
        </a:solidFill>
        <a:effectLst/>
      </p:bgPr>
    </p:bg>
    <p:spTree>
      <p:nvGrpSpPr>
        <p:cNvPr id="1" name=""/>
        <p:cNvGrpSpPr/>
        <p:nvPr/>
      </p:nvGrpSpPr>
      <p:grpSpPr>
        <a:xfrm>
          <a:off x="0" y="0"/>
          <a:ext cx="0" cy="0"/>
          <a:chOff x="0" y="0"/>
          <a:chExt cx="0" cy="0"/>
        </a:xfrm>
      </p:grpSpPr>
      <p:sp>
        <p:nvSpPr>
          <p:cNvPr id="7" name="Underrubrik 2"/>
          <p:cNvSpPr>
            <a:spLocks noGrp="1"/>
          </p:cNvSpPr>
          <p:nvPr>
            <p:ph type="subTitle" idx="1" hasCustomPrompt="1"/>
          </p:nvPr>
        </p:nvSpPr>
        <p:spPr>
          <a:xfrm>
            <a:off x="965200" y="2909499"/>
            <a:ext cx="7099300" cy="1873906"/>
          </a:xfrm>
          <a:prstGeom prst="rect">
            <a:avLst/>
          </a:prstGeom>
        </p:spPr>
        <p:txBody>
          <a:bodyPr>
            <a:noAutofit/>
          </a:bodyPr>
          <a:lstStyle>
            <a:lvl1pPr marL="0" indent="0" algn="l">
              <a:buNone/>
              <a:defRPr sz="2800" b="0" i="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a:t>Underrubrik/namn på talare </a:t>
            </a:r>
            <a:r>
              <a:rPr lang="sv-SE" dirty="0" err="1"/>
              <a:t>etc</a:t>
            </a:r>
            <a:endParaRPr lang="sv-SE" dirty="0"/>
          </a:p>
        </p:txBody>
      </p:sp>
      <p:sp>
        <p:nvSpPr>
          <p:cNvPr id="8" name="Rubrik 1"/>
          <p:cNvSpPr>
            <a:spLocks noGrp="1"/>
          </p:cNvSpPr>
          <p:nvPr>
            <p:ph type="ctrTitle" hasCustomPrompt="1"/>
          </p:nvPr>
        </p:nvSpPr>
        <p:spPr>
          <a:xfrm>
            <a:off x="965200" y="1294423"/>
            <a:ext cx="7099300" cy="1470025"/>
          </a:xfrm>
          <a:prstGeom prst="rect">
            <a:avLst/>
          </a:prstGeom>
        </p:spPr>
        <p:txBody>
          <a:bodyPr anchor="b">
            <a:noAutofit/>
          </a:bodyPr>
          <a:lstStyle>
            <a:lvl1pPr algn="l">
              <a:lnSpc>
                <a:spcPts val="6000"/>
              </a:lnSpc>
              <a:defRPr sz="5000" b="1" i="0">
                <a:solidFill>
                  <a:schemeClr val="tx1"/>
                </a:solidFill>
                <a:latin typeface="Arial"/>
                <a:cs typeface="Arial"/>
              </a:defRPr>
            </a:lvl1pPr>
          </a:lstStyle>
          <a:p>
            <a:r>
              <a:rPr lang="sv-SE" dirty="0"/>
              <a:t>Presentationens</a:t>
            </a:r>
            <a:br>
              <a:rPr lang="sv-SE" dirty="0"/>
            </a:br>
            <a:r>
              <a:rPr lang="sv-SE" dirty="0"/>
              <a:t>titel eller rubrik</a:t>
            </a:r>
          </a:p>
        </p:txBody>
      </p:sp>
      <p:pic>
        <p:nvPicPr>
          <p:cNvPr id="3" name="Bildobjekt 2" descr="arbetsterapeuterna_logo_origina_65mm_test_10.eps">
            <a:extLst>
              <a:ext uri="{FF2B5EF4-FFF2-40B4-BE49-F238E27FC236}">
                <a16:creationId xmlns:a16="http://schemas.microsoft.com/office/drawing/2014/main" id="{66DA126E-441F-C627-FEC9-72556DBCF4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
        <p:nvSpPr>
          <p:cNvPr id="4" name="Rektangel 3">
            <a:extLst>
              <a:ext uri="{FF2B5EF4-FFF2-40B4-BE49-F238E27FC236}">
                <a16:creationId xmlns:a16="http://schemas.microsoft.com/office/drawing/2014/main" id="{7E64481B-0E11-46C9-3145-5F3B3B4FD2E8}"/>
              </a:ext>
            </a:extLst>
          </p:cNvPr>
          <p:cNvSpPr/>
          <p:nvPr userDrawn="1"/>
        </p:nvSpPr>
        <p:spPr>
          <a:xfrm>
            <a:off x="-356616" y="-118872"/>
            <a:ext cx="707136" cy="7050024"/>
          </a:xfrm>
          <a:prstGeom prst="rect">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307011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5_Avslut - vit">
    <p:bg>
      <p:bgPr>
        <a:solidFill>
          <a:schemeClr val="bg1"/>
        </a:solidFill>
        <a:effectLst/>
      </p:bgPr>
    </p:bg>
    <p:spTree>
      <p:nvGrpSpPr>
        <p:cNvPr id="1" name=""/>
        <p:cNvGrpSpPr/>
        <p:nvPr/>
      </p:nvGrpSpPr>
      <p:grpSpPr>
        <a:xfrm>
          <a:off x="0" y="0"/>
          <a:ext cx="0" cy="0"/>
          <a:chOff x="0" y="0"/>
          <a:chExt cx="0" cy="0"/>
        </a:xfrm>
      </p:grpSpPr>
      <p:pic>
        <p:nvPicPr>
          <p:cNvPr id="7" name="Bildobjekt 6" descr="arbetsterapeuterna_logo_origina_65mm_test_10.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84331" y="1437807"/>
            <a:ext cx="2665779" cy="749300"/>
          </a:xfrm>
          <a:prstGeom prst="rect">
            <a:avLst/>
          </a:prstGeom>
        </p:spPr>
      </p:pic>
      <p:sp>
        <p:nvSpPr>
          <p:cNvPr id="5" name="Platshållare för text 2"/>
          <p:cNvSpPr>
            <a:spLocks noGrp="1"/>
          </p:cNvSpPr>
          <p:nvPr>
            <p:ph type="body" sz="quarter" idx="10" hasCustomPrompt="1"/>
          </p:nvPr>
        </p:nvSpPr>
        <p:spPr>
          <a:xfrm>
            <a:off x="1191451" y="2496477"/>
            <a:ext cx="6651538" cy="653798"/>
          </a:xfrm>
          <a:prstGeom prst="rect">
            <a:avLst/>
          </a:prstGeom>
        </p:spPr>
        <p:txBody>
          <a:bodyPr vert="horz">
            <a:normAutofit/>
          </a:bodyPr>
          <a:lstStyle>
            <a:lvl1pPr marL="0" marR="0" indent="0" algn="ctr" defTabSz="457200" rtl="0" eaLnBrk="1" fontAlgn="auto" latinLnBrk="0" hangingPunct="1">
              <a:lnSpc>
                <a:spcPct val="100000"/>
              </a:lnSpc>
              <a:spcBef>
                <a:spcPct val="20000"/>
              </a:spcBef>
              <a:spcAft>
                <a:spcPts val="0"/>
              </a:spcAft>
              <a:buClrTx/>
              <a:buSzTx/>
              <a:buFont typeface="Arial"/>
              <a:buNone/>
              <a:tabLst/>
              <a:defRPr sz="3200" b="0" i="0">
                <a:solidFill>
                  <a:schemeClr val="tx1"/>
                </a:solidFill>
                <a:latin typeface="Arial"/>
                <a:cs typeface="Arial"/>
              </a:defRPr>
            </a:lvl1pPr>
          </a:lstStyle>
          <a:p>
            <a:r>
              <a:rPr lang="sv-SE" dirty="0"/>
              <a:t>Text/namn på talare </a:t>
            </a:r>
          </a:p>
          <a:p>
            <a:endParaRPr lang="sv-SE" dirty="0"/>
          </a:p>
        </p:txBody>
      </p:sp>
      <p:sp>
        <p:nvSpPr>
          <p:cNvPr id="2" name="Rektangel 1"/>
          <p:cNvSpPr/>
          <p:nvPr userDrawn="1"/>
        </p:nvSpPr>
        <p:spPr>
          <a:xfrm>
            <a:off x="1191451" y="3150275"/>
            <a:ext cx="6651538" cy="753470"/>
          </a:xfrm>
          <a:prstGeom prst="rect">
            <a:avLst/>
          </a:prstGeom>
        </p:spPr>
        <p:txBody>
          <a:bodyPr wrap="none">
            <a:noAutofit/>
          </a:bodyPr>
          <a:lstStyle/>
          <a:p>
            <a:pPr algn="ctr"/>
            <a:r>
              <a:rPr lang="sv-SE" sz="3200" dirty="0"/>
              <a:t>arbetsterapeuterna.se</a:t>
            </a:r>
          </a:p>
        </p:txBody>
      </p:sp>
      <p:sp>
        <p:nvSpPr>
          <p:cNvPr id="3" name="Rektangel 2">
            <a:extLst>
              <a:ext uri="{FF2B5EF4-FFF2-40B4-BE49-F238E27FC236}">
                <a16:creationId xmlns:a16="http://schemas.microsoft.com/office/drawing/2014/main" id="{26F61582-3BAF-1010-10EF-E47762AF0180}"/>
              </a:ext>
            </a:extLst>
          </p:cNvPr>
          <p:cNvSpPr/>
          <p:nvPr userDrawn="1"/>
        </p:nvSpPr>
        <p:spPr>
          <a:xfrm>
            <a:off x="-82296" y="-100584"/>
            <a:ext cx="427736" cy="7104888"/>
          </a:xfrm>
          <a:prstGeom prst="rect">
            <a:avLst/>
          </a:prstGeom>
          <a:solidFill>
            <a:schemeClr val="accent5"/>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6129145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elsida - orange/vit text">
    <p:bg>
      <p:bgPr>
        <a:solidFill>
          <a:schemeClr val="bg1"/>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C67FC7A9-AF76-3B51-7691-D0F4FDD0D796}"/>
              </a:ext>
            </a:extLst>
          </p:cNvPr>
          <p:cNvSpPr/>
          <p:nvPr userDrawn="1"/>
        </p:nvSpPr>
        <p:spPr>
          <a:xfrm>
            <a:off x="-82296" y="-100584"/>
            <a:ext cx="427736" cy="7104888"/>
          </a:xfrm>
          <a:prstGeom prst="rect">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 name="Platshållare för bild 4">
            <a:extLst>
              <a:ext uri="{FF2B5EF4-FFF2-40B4-BE49-F238E27FC236}">
                <a16:creationId xmlns:a16="http://schemas.microsoft.com/office/drawing/2014/main" id="{C0A6EFBD-0ABB-853A-A1CD-29B6BDE07DFC}"/>
              </a:ext>
            </a:extLst>
          </p:cNvPr>
          <p:cNvSpPr>
            <a:spLocks noGrp="1"/>
          </p:cNvSpPr>
          <p:nvPr>
            <p:ph type="pic" sz="quarter" idx="14"/>
          </p:nvPr>
        </p:nvSpPr>
        <p:spPr>
          <a:xfrm>
            <a:off x="345440" y="0"/>
            <a:ext cx="8798560" cy="6858000"/>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Tree>
    <p:extLst>
      <p:ext uri="{BB962C8B-B14F-4D97-AF65-F5344CB8AC3E}">
        <p14:creationId xmlns:p14="http://schemas.microsoft.com/office/powerpoint/2010/main" val="42906028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elsida – orange/svart text">
    <p:bg>
      <p:bgPr>
        <a:solidFill>
          <a:schemeClr val="bg1"/>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83372592-2815-3BEE-2AA8-E62F0019FDFA}"/>
              </a:ext>
            </a:extLst>
          </p:cNvPr>
          <p:cNvSpPr/>
          <p:nvPr userDrawn="1"/>
        </p:nvSpPr>
        <p:spPr>
          <a:xfrm>
            <a:off x="-82296" y="-100584"/>
            <a:ext cx="427736" cy="7104888"/>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 name="Platshållare för bild 4">
            <a:extLst>
              <a:ext uri="{FF2B5EF4-FFF2-40B4-BE49-F238E27FC236}">
                <a16:creationId xmlns:a16="http://schemas.microsoft.com/office/drawing/2014/main" id="{4947360B-AACB-7006-1AEA-744CA7788949}"/>
              </a:ext>
            </a:extLst>
          </p:cNvPr>
          <p:cNvSpPr>
            <a:spLocks noGrp="1"/>
          </p:cNvSpPr>
          <p:nvPr>
            <p:ph type="pic" sz="quarter" idx="14"/>
          </p:nvPr>
        </p:nvSpPr>
        <p:spPr>
          <a:xfrm>
            <a:off x="345440" y="0"/>
            <a:ext cx="8798560" cy="6858000"/>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Tree>
    <p:extLst>
      <p:ext uri="{BB962C8B-B14F-4D97-AF65-F5344CB8AC3E}">
        <p14:creationId xmlns:p14="http://schemas.microsoft.com/office/powerpoint/2010/main" val="12651347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elsida - vit">
    <p:bg>
      <p:bgPr>
        <a:solidFill>
          <a:schemeClr val="bg1"/>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C665D001-95BA-B528-B5C5-BB8D5E996278}"/>
              </a:ext>
            </a:extLst>
          </p:cNvPr>
          <p:cNvSpPr/>
          <p:nvPr userDrawn="1"/>
        </p:nvSpPr>
        <p:spPr>
          <a:xfrm>
            <a:off x="-82296" y="-100584"/>
            <a:ext cx="427736" cy="7104888"/>
          </a:xfrm>
          <a:prstGeom prst="rect">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 name="Platshållare för bild 4">
            <a:extLst>
              <a:ext uri="{FF2B5EF4-FFF2-40B4-BE49-F238E27FC236}">
                <a16:creationId xmlns:a16="http://schemas.microsoft.com/office/drawing/2014/main" id="{46E3B31C-3F3C-B29A-9958-F1F21238B84F}"/>
              </a:ext>
            </a:extLst>
          </p:cNvPr>
          <p:cNvSpPr>
            <a:spLocks noGrp="1"/>
          </p:cNvSpPr>
          <p:nvPr>
            <p:ph type="pic" sz="quarter" idx="14"/>
          </p:nvPr>
        </p:nvSpPr>
        <p:spPr>
          <a:xfrm>
            <a:off x="345440" y="0"/>
            <a:ext cx="8798560" cy="6858000"/>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Tree>
    <p:extLst>
      <p:ext uri="{BB962C8B-B14F-4D97-AF65-F5344CB8AC3E}">
        <p14:creationId xmlns:p14="http://schemas.microsoft.com/office/powerpoint/2010/main" val="35621600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Titelsida - vit">
    <p:bg>
      <p:bgPr>
        <a:solidFill>
          <a:schemeClr val="bg1"/>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1A66ACF2-0F4E-94E6-2B56-FD5546F324AA}"/>
              </a:ext>
            </a:extLst>
          </p:cNvPr>
          <p:cNvSpPr/>
          <p:nvPr userDrawn="1"/>
        </p:nvSpPr>
        <p:spPr>
          <a:xfrm>
            <a:off x="-82296" y="-100584"/>
            <a:ext cx="427736" cy="7104888"/>
          </a:xfrm>
          <a:prstGeom prst="rect">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 name="Platshållare för bild 4">
            <a:extLst>
              <a:ext uri="{FF2B5EF4-FFF2-40B4-BE49-F238E27FC236}">
                <a16:creationId xmlns:a16="http://schemas.microsoft.com/office/drawing/2014/main" id="{D4BDC494-6763-4217-7909-04025FC7BE66}"/>
              </a:ext>
            </a:extLst>
          </p:cNvPr>
          <p:cNvSpPr>
            <a:spLocks noGrp="1"/>
          </p:cNvSpPr>
          <p:nvPr>
            <p:ph type="pic" sz="quarter" idx="14"/>
          </p:nvPr>
        </p:nvSpPr>
        <p:spPr>
          <a:xfrm>
            <a:off x="345440" y="0"/>
            <a:ext cx="8798560" cy="6858000"/>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Tree>
    <p:extLst>
      <p:ext uri="{BB962C8B-B14F-4D97-AF65-F5344CB8AC3E}">
        <p14:creationId xmlns:p14="http://schemas.microsoft.com/office/powerpoint/2010/main" val="31960183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Titelsida - vit">
    <p:bg>
      <p:bgPr>
        <a:solidFill>
          <a:schemeClr val="bg1"/>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1A66ACF2-0F4E-94E6-2B56-FD5546F324AA}"/>
              </a:ext>
            </a:extLst>
          </p:cNvPr>
          <p:cNvSpPr/>
          <p:nvPr userDrawn="1"/>
        </p:nvSpPr>
        <p:spPr>
          <a:xfrm>
            <a:off x="-82296" y="-100584"/>
            <a:ext cx="427736" cy="7104888"/>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 name="Platshållare för bild 4">
            <a:extLst>
              <a:ext uri="{FF2B5EF4-FFF2-40B4-BE49-F238E27FC236}">
                <a16:creationId xmlns:a16="http://schemas.microsoft.com/office/drawing/2014/main" id="{71C45D9A-B280-D6FD-0CCD-03C4FD15746B}"/>
              </a:ext>
            </a:extLst>
          </p:cNvPr>
          <p:cNvSpPr>
            <a:spLocks noGrp="1"/>
          </p:cNvSpPr>
          <p:nvPr>
            <p:ph type="pic" sz="quarter" idx="14"/>
          </p:nvPr>
        </p:nvSpPr>
        <p:spPr>
          <a:xfrm>
            <a:off x="345440" y="0"/>
            <a:ext cx="8798560" cy="6858000"/>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Tree>
    <p:extLst>
      <p:ext uri="{BB962C8B-B14F-4D97-AF65-F5344CB8AC3E}">
        <p14:creationId xmlns:p14="http://schemas.microsoft.com/office/powerpoint/2010/main" val="166446666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Titelsida - vit">
    <p:bg>
      <p:bgPr>
        <a:solidFill>
          <a:schemeClr val="bg1"/>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1A66ACF2-0F4E-94E6-2B56-FD5546F324AA}"/>
              </a:ext>
            </a:extLst>
          </p:cNvPr>
          <p:cNvSpPr/>
          <p:nvPr userDrawn="1"/>
        </p:nvSpPr>
        <p:spPr>
          <a:xfrm>
            <a:off x="-82296" y="-100584"/>
            <a:ext cx="427736" cy="7104888"/>
          </a:xfrm>
          <a:prstGeom prst="rect">
            <a:avLst/>
          </a:prstGeom>
          <a:solidFill>
            <a:schemeClr val="accent5"/>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
        <p:nvSpPr>
          <p:cNvPr id="3" name="Platshållare för bild 4">
            <a:extLst>
              <a:ext uri="{FF2B5EF4-FFF2-40B4-BE49-F238E27FC236}">
                <a16:creationId xmlns:a16="http://schemas.microsoft.com/office/drawing/2014/main" id="{38C2EE8D-C1DA-7625-6DF5-A5319A2E4B1C}"/>
              </a:ext>
            </a:extLst>
          </p:cNvPr>
          <p:cNvSpPr>
            <a:spLocks noGrp="1"/>
          </p:cNvSpPr>
          <p:nvPr>
            <p:ph type="pic" sz="quarter" idx="14"/>
          </p:nvPr>
        </p:nvSpPr>
        <p:spPr>
          <a:xfrm>
            <a:off x="345440" y="0"/>
            <a:ext cx="8798560" cy="6858000"/>
          </a:xfrm>
          <a:prstGeom prst="rect">
            <a:avLst/>
          </a:prstGeom>
        </p:spPr>
        <p:txBody>
          <a:bodyPr vert="horz"/>
          <a:lstStyle>
            <a:lvl1pPr>
              <a:defRPr>
                <a:latin typeface="ITC Franklin Gothic Book"/>
                <a:cs typeface="ITC Franklin Gothic Book"/>
              </a:defRPr>
            </a:lvl1pPr>
          </a:lstStyle>
          <a:p>
            <a:r>
              <a:rPr lang="sv-SE"/>
              <a:t>Klicka på ikonen för att lägga till en bild</a:t>
            </a:r>
            <a:endParaRPr lang="sv-SE" dirty="0"/>
          </a:p>
        </p:txBody>
      </p:sp>
    </p:spTree>
    <p:extLst>
      <p:ext uri="{BB962C8B-B14F-4D97-AF65-F5344CB8AC3E}">
        <p14:creationId xmlns:p14="http://schemas.microsoft.com/office/powerpoint/2010/main" val="246039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3_Titelsida - vit">
    <p:bg>
      <p:bgPr>
        <a:solidFill>
          <a:schemeClr val="bg1"/>
        </a:solidFill>
        <a:effectLst/>
      </p:bgPr>
    </p:bg>
    <p:spTree>
      <p:nvGrpSpPr>
        <p:cNvPr id="1" name=""/>
        <p:cNvGrpSpPr/>
        <p:nvPr/>
      </p:nvGrpSpPr>
      <p:grpSpPr>
        <a:xfrm>
          <a:off x="0" y="0"/>
          <a:ext cx="0" cy="0"/>
          <a:chOff x="0" y="0"/>
          <a:chExt cx="0" cy="0"/>
        </a:xfrm>
      </p:grpSpPr>
      <p:sp>
        <p:nvSpPr>
          <p:cNvPr id="7" name="Underrubrik 2"/>
          <p:cNvSpPr>
            <a:spLocks noGrp="1"/>
          </p:cNvSpPr>
          <p:nvPr>
            <p:ph type="subTitle" idx="1" hasCustomPrompt="1"/>
          </p:nvPr>
        </p:nvSpPr>
        <p:spPr>
          <a:xfrm>
            <a:off x="965200" y="2909499"/>
            <a:ext cx="7099300" cy="1873906"/>
          </a:xfrm>
          <a:prstGeom prst="rect">
            <a:avLst/>
          </a:prstGeom>
        </p:spPr>
        <p:txBody>
          <a:bodyPr>
            <a:noAutofit/>
          </a:bodyPr>
          <a:lstStyle>
            <a:lvl1pPr marL="0" indent="0" algn="l">
              <a:buNone/>
              <a:defRPr sz="2800" b="0" i="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a:t>Underrubrik/namn på talare </a:t>
            </a:r>
            <a:r>
              <a:rPr lang="sv-SE" dirty="0" err="1"/>
              <a:t>etc</a:t>
            </a:r>
            <a:endParaRPr lang="sv-SE" dirty="0"/>
          </a:p>
        </p:txBody>
      </p:sp>
      <p:sp>
        <p:nvSpPr>
          <p:cNvPr id="8" name="Rubrik 1"/>
          <p:cNvSpPr>
            <a:spLocks noGrp="1"/>
          </p:cNvSpPr>
          <p:nvPr>
            <p:ph type="ctrTitle" hasCustomPrompt="1"/>
          </p:nvPr>
        </p:nvSpPr>
        <p:spPr>
          <a:xfrm>
            <a:off x="965200" y="1294423"/>
            <a:ext cx="7099300" cy="1470025"/>
          </a:xfrm>
          <a:prstGeom prst="rect">
            <a:avLst/>
          </a:prstGeom>
        </p:spPr>
        <p:txBody>
          <a:bodyPr anchor="b">
            <a:noAutofit/>
          </a:bodyPr>
          <a:lstStyle>
            <a:lvl1pPr algn="l">
              <a:lnSpc>
                <a:spcPts val="6000"/>
              </a:lnSpc>
              <a:defRPr sz="5000" b="1" i="0">
                <a:solidFill>
                  <a:schemeClr val="tx1"/>
                </a:solidFill>
                <a:latin typeface="Arial"/>
                <a:cs typeface="Arial"/>
              </a:defRPr>
            </a:lvl1pPr>
          </a:lstStyle>
          <a:p>
            <a:r>
              <a:rPr lang="sv-SE" dirty="0"/>
              <a:t>Presentationens</a:t>
            </a:r>
            <a:br>
              <a:rPr lang="sv-SE" dirty="0"/>
            </a:br>
            <a:r>
              <a:rPr lang="sv-SE" dirty="0"/>
              <a:t>titel eller rubrik</a:t>
            </a:r>
          </a:p>
        </p:txBody>
      </p:sp>
      <p:pic>
        <p:nvPicPr>
          <p:cNvPr id="3" name="Bildobjekt 2" descr="arbetsterapeuterna_logo_origina_65mm_test_10.eps">
            <a:extLst>
              <a:ext uri="{FF2B5EF4-FFF2-40B4-BE49-F238E27FC236}">
                <a16:creationId xmlns:a16="http://schemas.microsoft.com/office/drawing/2014/main" id="{66DA126E-441F-C627-FEC9-72556DBCF4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
        <p:nvSpPr>
          <p:cNvPr id="4" name="Rektangel 3">
            <a:extLst>
              <a:ext uri="{FF2B5EF4-FFF2-40B4-BE49-F238E27FC236}">
                <a16:creationId xmlns:a16="http://schemas.microsoft.com/office/drawing/2014/main" id="{7E64481B-0E11-46C9-3145-5F3B3B4FD2E8}"/>
              </a:ext>
            </a:extLst>
          </p:cNvPr>
          <p:cNvSpPr/>
          <p:nvPr userDrawn="1"/>
        </p:nvSpPr>
        <p:spPr>
          <a:xfrm>
            <a:off x="-356616" y="-118872"/>
            <a:ext cx="707136" cy="7050024"/>
          </a:xfrm>
          <a:prstGeom prst="rect">
            <a:avLst/>
          </a:prstGeom>
          <a:solidFill>
            <a:schemeClr val="accent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84813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4_Titelsida - vit">
    <p:bg>
      <p:bgPr>
        <a:solidFill>
          <a:schemeClr val="bg1"/>
        </a:solidFill>
        <a:effectLst/>
      </p:bgPr>
    </p:bg>
    <p:spTree>
      <p:nvGrpSpPr>
        <p:cNvPr id="1" name=""/>
        <p:cNvGrpSpPr/>
        <p:nvPr/>
      </p:nvGrpSpPr>
      <p:grpSpPr>
        <a:xfrm>
          <a:off x="0" y="0"/>
          <a:ext cx="0" cy="0"/>
          <a:chOff x="0" y="0"/>
          <a:chExt cx="0" cy="0"/>
        </a:xfrm>
      </p:grpSpPr>
      <p:sp>
        <p:nvSpPr>
          <p:cNvPr id="7" name="Underrubrik 2"/>
          <p:cNvSpPr>
            <a:spLocks noGrp="1"/>
          </p:cNvSpPr>
          <p:nvPr>
            <p:ph type="subTitle" idx="1" hasCustomPrompt="1"/>
          </p:nvPr>
        </p:nvSpPr>
        <p:spPr>
          <a:xfrm>
            <a:off x="965200" y="2909499"/>
            <a:ext cx="7099300" cy="1873906"/>
          </a:xfrm>
          <a:prstGeom prst="rect">
            <a:avLst/>
          </a:prstGeom>
        </p:spPr>
        <p:txBody>
          <a:bodyPr>
            <a:noAutofit/>
          </a:bodyPr>
          <a:lstStyle>
            <a:lvl1pPr marL="0" indent="0" algn="l">
              <a:buNone/>
              <a:defRPr sz="2800" b="0" i="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a:t>Underrubrik/namn på talare </a:t>
            </a:r>
            <a:r>
              <a:rPr lang="sv-SE" dirty="0" err="1"/>
              <a:t>etc</a:t>
            </a:r>
            <a:endParaRPr lang="sv-SE" dirty="0"/>
          </a:p>
        </p:txBody>
      </p:sp>
      <p:sp>
        <p:nvSpPr>
          <p:cNvPr id="8" name="Rubrik 1"/>
          <p:cNvSpPr>
            <a:spLocks noGrp="1"/>
          </p:cNvSpPr>
          <p:nvPr>
            <p:ph type="ctrTitle" hasCustomPrompt="1"/>
          </p:nvPr>
        </p:nvSpPr>
        <p:spPr>
          <a:xfrm>
            <a:off x="965200" y="1294423"/>
            <a:ext cx="7099300" cy="1470025"/>
          </a:xfrm>
          <a:prstGeom prst="rect">
            <a:avLst/>
          </a:prstGeom>
        </p:spPr>
        <p:txBody>
          <a:bodyPr anchor="b">
            <a:noAutofit/>
          </a:bodyPr>
          <a:lstStyle>
            <a:lvl1pPr algn="l">
              <a:lnSpc>
                <a:spcPts val="6000"/>
              </a:lnSpc>
              <a:defRPr sz="5000" b="1" i="0">
                <a:solidFill>
                  <a:schemeClr val="tx1"/>
                </a:solidFill>
                <a:latin typeface="Arial"/>
                <a:cs typeface="Arial"/>
              </a:defRPr>
            </a:lvl1pPr>
          </a:lstStyle>
          <a:p>
            <a:r>
              <a:rPr lang="sv-SE" dirty="0"/>
              <a:t>Presentationens</a:t>
            </a:r>
            <a:br>
              <a:rPr lang="sv-SE" dirty="0"/>
            </a:br>
            <a:r>
              <a:rPr lang="sv-SE" dirty="0"/>
              <a:t>titel eller rubrik</a:t>
            </a:r>
          </a:p>
        </p:txBody>
      </p:sp>
      <p:pic>
        <p:nvPicPr>
          <p:cNvPr id="3" name="Bildobjekt 2" descr="arbetsterapeuterna_logo_origina_65mm_test_10.eps">
            <a:extLst>
              <a:ext uri="{FF2B5EF4-FFF2-40B4-BE49-F238E27FC236}">
                <a16:creationId xmlns:a16="http://schemas.microsoft.com/office/drawing/2014/main" id="{66DA126E-441F-C627-FEC9-72556DBCF4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
        <p:nvSpPr>
          <p:cNvPr id="4" name="Rektangel 3">
            <a:extLst>
              <a:ext uri="{FF2B5EF4-FFF2-40B4-BE49-F238E27FC236}">
                <a16:creationId xmlns:a16="http://schemas.microsoft.com/office/drawing/2014/main" id="{7E64481B-0E11-46C9-3145-5F3B3B4FD2E8}"/>
              </a:ext>
            </a:extLst>
          </p:cNvPr>
          <p:cNvSpPr/>
          <p:nvPr userDrawn="1"/>
        </p:nvSpPr>
        <p:spPr>
          <a:xfrm>
            <a:off x="-356616" y="-118872"/>
            <a:ext cx="707136" cy="7050024"/>
          </a:xfrm>
          <a:prstGeom prst="rect">
            <a:avLst/>
          </a:prstGeom>
          <a:solidFill>
            <a:schemeClr val="accent4"/>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584020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5_Titelsida - vit">
    <p:bg>
      <p:bgPr>
        <a:solidFill>
          <a:schemeClr val="bg1"/>
        </a:solidFill>
        <a:effectLst/>
      </p:bgPr>
    </p:bg>
    <p:spTree>
      <p:nvGrpSpPr>
        <p:cNvPr id="1" name=""/>
        <p:cNvGrpSpPr/>
        <p:nvPr/>
      </p:nvGrpSpPr>
      <p:grpSpPr>
        <a:xfrm>
          <a:off x="0" y="0"/>
          <a:ext cx="0" cy="0"/>
          <a:chOff x="0" y="0"/>
          <a:chExt cx="0" cy="0"/>
        </a:xfrm>
      </p:grpSpPr>
      <p:sp>
        <p:nvSpPr>
          <p:cNvPr id="7" name="Underrubrik 2"/>
          <p:cNvSpPr>
            <a:spLocks noGrp="1"/>
          </p:cNvSpPr>
          <p:nvPr>
            <p:ph type="subTitle" idx="1" hasCustomPrompt="1"/>
          </p:nvPr>
        </p:nvSpPr>
        <p:spPr>
          <a:xfrm>
            <a:off x="965200" y="2909499"/>
            <a:ext cx="7099300" cy="1873906"/>
          </a:xfrm>
          <a:prstGeom prst="rect">
            <a:avLst/>
          </a:prstGeom>
        </p:spPr>
        <p:txBody>
          <a:bodyPr>
            <a:noAutofit/>
          </a:bodyPr>
          <a:lstStyle>
            <a:lvl1pPr marL="0" indent="0" algn="l">
              <a:buNone/>
              <a:defRPr sz="2800" b="0" i="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dirty="0"/>
              <a:t>Underrubrik/namn på talare </a:t>
            </a:r>
            <a:r>
              <a:rPr lang="sv-SE" dirty="0" err="1"/>
              <a:t>etc</a:t>
            </a:r>
            <a:endParaRPr lang="sv-SE" dirty="0"/>
          </a:p>
        </p:txBody>
      </p:sp>
      <p:sp>
        <p:nvSpPr>
          <p:cNvPr id="8" name="Rubrik 1"/>
          <p:cNvSpPr>
            <a:spLocks noGrp="1"/>
          </p:cNvSpPr>
          <p:nvPr>
            <p:ph type="ctrTitle" hasCustomPrompt="1"/>
          </p:nvPr>
        </p:nvSpPr>
        <p:spPr>
          <a:xfrm>
            <a:off x="965200" y="1294423"/>
            <a:ext cx="7099300" cy="1470025"/>
          </a:xfrm>
          <a:prstGeom prst="rect">
            <a:avLst/>
          </a:prstGeom>
        </p:spPr>
        <p:txBody>
          <a:bodyPr anchor="b">
            <a:noAutofit/>
          </a:bodyPr>
          <a:lstStyle>
            <a:lvl1pPr algn="l">
              <a:lnSpc>
                <a:spcPts val="6000"/>
              </a:lnSpc>
              <a:defRPr sz="5000" b="1" i="0">
                <a:solidFill>
                  <a:schemeClr val="tx1"/>
                </a:solidFill>
                <a:latin typeface="Arial"/>
                <a:cs typeface="Arial"/>
              </a:defRPr>
            </a:lvl1pPr>
          </a:lstStyle>
          <a:p>
            <a:r>
              <a:rPr lang="sv-SE" dirty="0"/>
              <a:t>Presentationens</a:t>
            </a:r>
            <a:br>
              <a:rPr lang="sv-SE" dirty="0"/>
            </a:br>
            <a:r>
              <a:rPr lang="sv-SE" dirty="0"/>
              <a:t>titel eller rubrik</a:t>
            </a:r>
          </a:p>
        </p:txBody>
      </p:sp>
      <p:pic>
        <p:nvPicPr>
          <p:cNvPr id="3" name="Bildobjekt 2" descr="arbetsterapeuterna_logo_origina_65mm_test_10.eps">
            <a:extLst>
              <a:ext uri="{FF2B5EF4-FFF2-40B4-BE49-F238E27FC236}">
                <a16:creationId xmlns:a16="http://schemas.microsoft.com/office/drawing/2014/main" id="{66DA126E-441F-C627-FEC9-72556DBCF4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
        <p:nvSpPr>
          <p:cNvPr id="4" name="Rektangel 3">
            <a:extLst>
              <a:ext uri="{FF2B5EF4-FFF2-40B4-BE49-F238E27FC236}">
                <a16:creationId xmlns:a16="http://schemas.microsoft.com/office/drawing/2014/main" id="{7E64481B-0E11-46C9-3145-5F3B3B4FD2E8}"/>
              </a:ext>
            </a:extLst>
          </p:cNvPr>
          <p:cNvSpPr/>
          <p:nvPr userDrawn="1"/>
        </p:nvSpPr>
        <p:spPr>
          <a:xfrm>
            <a:off x="-356616" y="-118872"/>
            <a:ext cx="707136" cy="7050024"/>
          </a:xfrm>
          <a:prstGeom prst="rect">
            <a:avLst/>
          </a:prstGeom>
          <a:solidFill>
            <a:schemeClr val="accent5"/>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116658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Rubrik och text">
    <p:spTree>
      <p:nvGrpSpPr>
        <p:cNvPr id="1" name=""/>
        <p:cNvGrpSpPr/>
        <p:nvPr/>
      </p:nvGrpSpPr>
      <p:grpSpPr>
        <a:xfrm>
          <a:off x="0" y="0"/>
          <a:ext cx="0" cy="0"/>
          <a:chOff x="0" y="0"/>
          <a:chExt cx="0" cy="0"/>
        </a:xfrm>
      </p:grpSpPr>
      <p:sp>
        <p:nvSpPr>
          <p:cNvPr id="4" name="Platshållare för text 2"/>
          <p:cNvSpPr>
            <a:spLocks noGrp="1"/>
          </p:cNvSpPr>
          <p:nvPr>
            <p:ph type="body" sz="quarter" idx="13"/>
          </p:nvPr>
        </p:nvSpPr>
        <p:spPr>
          <a:xfrm>
            <a:off x="1041400" y="1751517"/>
            <a:ext cx="7023100" cy="4460307"/>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Rubrik 3"/>
          <p:cNvSpPr>
            <a:spLocks noGrp="1"/>
          </p:cNvSpPr>
          <p:nvPr>
            <p:ph type="title"/>
          </p:nvPr>
        </p:nvSpPr>
        <p:spPr>
          <a:xfrm>
            <a:off x="1041400" y="554217"/>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62CA35FE-C0A4-18B2-1679-2A63A782F9EC}"/>
              </a:ext>
            </a:extLst>
          </p:cNvPr>
          <p:cNvSpPr/>
          <p:nvPr userDrawn="1"/>
        </p:nvSpPr>
        <p:spPr>
          <a:xfrm>
            <a:off x="-82296" y="-100584"/>
            <a:ext cx="427736" cy="7104888"/>
          </a:xfrm>
          <a:prstGeom prst="rect">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06C1104-AE89-7095-5048-3A97BEDF06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3949493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Rubrik och text">
    <p:spTree>
      <p:nvGrpSpPr>
        <p:cNvPr id="1" name=""/>
        <p:cNvGrpSpPr/>
        <p:nvPr/>
      </p:nvGrpSpPr>
      <p:grpSpPr>
        <a:xfrm>
          <a:off x="0" y="0"/>
          <a:ext cx="0" cy="0"/>
          <a:chOff x="0" y="0"/>
          <a:chExt cx="0" cy="0"/>
        </a:xfrm>
      </p:grpSpPr>
      <p:sp>
        <p:nvSpPr>
          <p:cNvPr id="4" name="Platshållare för text 2"/>
          <p:cNvSpPr>
            <a:spLocks noGrp="1"/>
          </p:cNvSpPr>
          <p:nvPr>
            <p:ph type="body" sz="quarter" idx="13"/>
          </p:nvPr>
        </p:nvSpPr>
        <p:spPr>
          <a:xfrm>
            <a:off x="1041400" y="1751517"/>
            <a:ext cx="7023100" cy="4460307"/>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Rubrik 3"/>
          <p:cNvSpPr>
            <a:spLocks noGrp="1"/>
          </p:cNvSpPr>
          <p:nvPr>
            <p:ph type="title"/>
          </p:nvPr>
        </p:nvSpPr>
        <p:spPr>
          <a:xfrm>
            <a:off x="1041400" y="554217"/>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62CA35FE-C0A4-18B2-1679-2A63A782F9EC}"/>
              </a:ext>
            </a:extLst>
          </p:cNvPr>
          <p:cNvSpPr/>
          <p:nvPr userDrawn="1"/>
        </p:nvSpPr>
        <p:spPr>
          <a:xfrm>
            <a:off x="-82296" y="-100584"/>
            <a:ext cx="427736" cy="7104888"/>
          </a:xfrm>
          <a:prstGeom prst="rect">
            <a:avLst/>
          </a:prstGeom>
          <a:solidFill>
            <a:schemeClr val="accent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06C1104-AE89-7095-5048-3A97BEDF06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2370971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Rubrik och text">
    <p:spTree>
      <p:nvGrpSpPr>
        <p:cNvPr id="1" name=""/>
        <p:cNvGrpSpPr/>
        <p:nvPr/>
      </p:nvGrpSpPr>
      <p:grpSpPr>
        <a:xfrm>
          <a:off x="0" y="0"/>
          <a:ext cx="0" cy="0"/>
          <a:chOff x="0" y="0"/>
          <a:chExt cx="0" cy="0"/>
        </a:xfrm>
      </p:grpSpPr>
      <p:sp>
        <p:nvSpPr>
          <p:cNvPr id="4" name="Platshållare för text 2"/>
          <p:cNvSpPr>
            <a:spLocks noGrp="1"/>
          </p:cNvSpPr>
          <p:nvPr>
            <p:ph type="body" sz="quarter" idx="13"/>
          </p:nvPr>
        </p:nvSpPr>
        <p:spPr>
          <a:xfrm>
            <a:off x="1041400" y="1751517"/>
            <a:ext cx="7023100" cy="4460307"/>
          </a:xfrm>
          <a:prstGeom prst="rect">
            <a:avLst/>
          </a:prstGeom>
        </p:spPr>
        <p:txBody>
          <a:bodyPr vert="horz"/>
          <a:lstStyle>
            <a:lvl1pPr>
              <a:spcBef>
                <a:spcPts val="900"/>
              </a:spcBef>
              <a:buClrTx/>
              <a:defRPr sz="2400" b="0" i="0">
                <a:latin typeface="Arial"/>
                <a:cs typeface="Arial"/>
              </a:defRPr>
            </a:lvl1pPr>
            <a:lvl2pPr>
              <a:spcBef>
                <a:spcPts val="900"/>
              </a:spcBef>
              <a:buClrTx/>
              <a:defRPr sz="2400" b="0" i="0">
                <a:latin typeface="Arial"/>
                <a:cs typeface="Arial"/>
              </a:defRPr>
            </a:lvl2pPr>
            <a:lvl3pPr>
              <a:spcBef>
                <a:spcPts val="900"/>
              </a:spcBef>
              <a:buClrTx/>
              <a:defRPr sz="2400" b="0" i="0">
                <a:latin typeface="Arial"/>
                <a:cs typeface="Arial"/>
              </a:defRPr>
            </a:lvl3pPr>
            <a:lvl4pPr>
              <a:spcBef>
                <a:spcPts val="900"/>
              </a:spcBef>
              <a:buClrTx/>
              <a:defRPr sz="2400" b="0" i="0">
                <a:latin typeface="Arial"/>
                <a:cs typeface="Arial"/>
              </a:defRPr>
            </a:lvl4pPr>
            <a:lvl5pPr>
              <a:spcBef>
                <a:spcPts val="900"/>
              </a:spcBef>
              <a:buClrTx/>
              <a:defRPr sz="2400" b="0" i="0">
                <a:latin typeface="Arial"/>
                <a:cs typeface="Aria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Rubrik 3"/>
          <p:cNvSpPr>
            <a:spLocks noGrp="1"/>
          </p:cNvSpPr>
          <p:nvPr>
            <p:ph type="title"/>
          </p:nvPr>
        </p:nvSpPr>
        <p:spPr>
          <a:xfrm>
            <a:off x="1041400" y="554217"/>
            <a:ext cx="7023100" cy="831132"/>
          </a:xfrm>
          <a:prstGeom prst="rect">
            <a:avLst/>
          </a:prstGeom>
        </p:spPr>
        <p:txBody>
          <a:bodyPr vert="horz">
            <a:noAutofit/>
          </a:bodyPr>
          <a:lstStyle>
            <a:lvl1pPr algn="l">
              <a:defRPr sz="3400" b="1">
                <a:latin typeface="Arial"/>
                <a:cs typeface="Arial"/>
              </a:defRPr>
            </a:lvl1pPr>
          </a:lstStyle>
          <a:p>
            <a:r>
              <a:rPr lang="sv-SE"/>
              <a:t>Klicka här för att ändra mall för rubrikformat</a:t>
            </a:r>
            <a:endParaRPr lang="sv-SE" dirty="0"/>
          </a:p>
        </p:txBody>
      </p:sp>
      <p:sp>
        <p:nvSpPr>
          <p:cNvPr id="2" name="Rektangel 1">
            <a:extLst>
              <a:ext uri="{FF2B5EF4-FFF2-40B4-BE49-F238E27FC236}">
                <a16:creationId xmlns:a16="http://schemas.microsoft.com/office/drawing/2014/main" id="{62CA35FE-C0A4-18B2-1679-2A63A782F9EC}"/>
              </a:ext>
            </a:extLst>
          </p:cNvPr>
          <p:cNvSpPr/>
          <p:nvPr userDrawn="1"/>
        </p:nvSpPr>
        <p:spPr>
          <a:xfrm>
            <a:off x="-82296" y="-100584"/>
            <a:ext cx="427736" cy="7104888"/>
          </a:xfrm>
          <a:prstGeom prst="rect">
            <a:avLst/>
          </a:prstGeom>
          <a:solidFill>
            <a:schemeClr val="accent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3" name="Bildobjekt 2" descr="arbetsterapeuterna_logo_origina_65mm_test_10.eps">
            <a:extLst>
              <a:ext uri="{FF2B5EF4-FFF2-40B4-BE49-F238E27FC236}">
                <a16:creationId xmlns:a16="http://schemas.microsoft.com/office/drawing/2014/main" id="{D06C1104-AE89-7095-5048-3A97BEDF06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5064" y="5835861"/>
            <a:ext cx="2422182" cy="680829"/>
          </a:xfrm>
          <a:prstGeom prst="rect">
            <a:avLst/>
          </a:prstGeom>
        </p:spPr>
      </p:pic>
    </p:spTree>
    <p:extLst>
      <p:ext uri="{BB962C8B-B14F-4D97-AF65-F5344CB8AC3E}">
        <p14:creationId xmlns:p14="http://schemas.microsoft.com/office/powerpoint/2010/main" val="75916639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8094259"/>
      </p:ext>
    </p:extLst>
  </p:cSld>
  <p:clrMap bg1="lt1" tx1="dk1" bg2="lt2" tx2="dk2" accent1="accent1" accent2="accent2" accent3="accent3" accent4="accent4" accent5="accent5" accent6="accent6" hlink="hlink" folHlink="folHlink"/>
  <p:sldLayoutIdLst>
    <p:sldLayoutId id="2147483732" r:id="rId1"/>
    <p:sldLayoutId id="2147483778" r:id="rId2"/>
    <p:sldLayoutId id="2147483779" r:id="rId3"/>
    <p:sldLayoutId id="2147483780" r:id="rId4"/>
    <p:sldLayoutId id="2147483781" r:id="rId5"/>
    <p:sldLayoutId id="2147483782" r:id="rId6"/>
    <p:sldLayoutId id="2147483775" r:id="rId7"/>
    <p:sldLayoutId id="2147483783" r:id="rId8"/>
    <p:sldLayoutId id="2147483784" r:id="rId9"/>
    <p:sldLayoutId id="2147483785" r:id="rId10"/>
    <p:sldLayoutId id="2147483786" r:id="rId11"/>
    <p:sldLayoutId id="2147483787" r:id="rId12"/>
    <p:sldLayoutId id="2147483661" r:id="rId13"/>
    <p:sldLayoutId id="2147483788" r:id="rId14"/>
    <p:sldLayoutId id="2147483789" r:id="rId15"/>
    <p:sldLayoutId id="2147483790" r:id="rId16"/>
    <p:sldLayoutId id="2147483791" r:id="rId17"/>
    <p:sldLayoutId id="2147483792" r:id="rId18"/>
    <p:sldLayoutId id="2147483663" r:id="rId19"/>
    <p:sldLayoutId id="2147483793" r:id="rId20"/>
    <p:sldLayoutId id="2147483794" r:id="rId21"/>
    <p:sldLayoutId id="2147483795" r:id="rId22"/>
    <p:sldLayoutId id="2147483796" r:id="rId23"/>
    <p:sldLayoutId id="2147483797" r:id="rId24"/>
    <p:sldLayoutId id="2147483716" r:id="rId25"/>
    <p:sldLayoutId id="2147483757" r:id="rId26"/>
    <p:sldLayoutId id="2147483758" r:id="rId27"/>
    <p:sldLayoutId id="2147483759" r:id="rId28"/>
    <p:sldLayoutId id="2147483760" r:id="rId29"/>
    <p:sldLayoutId id="2147483761" r:id="rId30"/>
    <p:sldLayoutId id="2147483649" r:id="rId31"/>
    <p:sldLayoutId id="2147483696" r:id="rId32"/>
    <p:sldLayoutId id="2147483695" r:id="rId33"/>
    <p:sldLayoutId id="2147483723" r:id="rId34"/>
    <p:sldLayoutId id="2147483773" r:id="rId35"/>
    <p:sldLayoutId id="2147483774" r:id="rId36"/>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derrubrik 1">
            <a:extLst>
              <a:ext uri="{FF2B5EF4-FFF2-40B4-BE49-F238E27FC236}">
                <a16:creationId xmlns:a16="http://schemas.microsoft.com/office/drawing/2014/main" id="{95DE5A21-F483-9EA4-4E43-D22DDDA3E8C8}"/>
              </a:ext>
            </a:extLst>
          </p:cNvPr>
          <p:cNvSpPr>
            <a:spLocks noGrp="1"/>
          </p:cNvSpPr>
          <p:nvPr>
            <p:ph type="subTitle" idx="1"/>
          </p:nvPr>
        </p:nvSpPr>
        <p:spPr/>
        <p:txBody>
          <a:bodyPr/>
          <a:lstStyle/>
          <a:p>
            <a:endParaRPr lang="sv-SE" dirty="0"/>
          </a:p>
          <a:p>
            <a:endParaRPr lang="sv-SE" dirty="0"/>
          </a:p>
        </p:txBody>
      </p:sp>
      <p:sp>
        <p:nvSpPr>
          <p:cNvPr id="3" name="Rubrik 2">
            <a:extLst>
              <a:ext uri="{FF2B5EF4-FFF2-40B4-BE49-F238E27FC236}">
                <a16:creationId xmlns:a16="http://schemas.microsoft.com/office/drawing/2014/main" id="{84B5DD58-4E0B-48C5-11A9-71ADFE7F12A9}"/>
              </a:ext>
            </a:extLst>
          </p:cNvPr>
          <p:cNvSpPr>
            <a:spLocks noGrp="1"/>
          </p:cNvSpPr>
          <p:nvPr>
            <p:ph type="ctrTitle"/>
          </p:nvPr>
        </p:nvSpPr>
        <p:spPr>
          <a:xfrm>
            <a:off x="1309687" y="2752360"/>
            <a:ext cx="7007225" cy="2521560"/>
          </a:xfrm>
        </p:spPr>
        <p:txBody>
          <a:bodyPr/>
          <a:lstStyle/>
          <a:p>
            <a:r>
              <a:rPr lang="sv-SE" sz="3000" dirty="0"/>
              <a:t>LUNCHA MED FACKET</a:t>
            </a:r>
            <a:br>
              <a:rPr lang="sv-SE" sz="3000" dirty="0"/>
            </a:br>
            <a:br>
              <a:rPr lang="sv-SE" sz="3000" dirty="0"/>
            </a:br>
            <a:r>
              <a:rPr lang="sv-SE" sz="3000" dirty="0"/>
              <a:t>				TEMA - LÖNESAMTAL</a:t>
            </a:r>
            <a:br>
              <a:rPr lang="sv-SE" sz="3000" dirty="0"/>
            </a:br>
            <a:endParaRPr lang="sv-SE" sz="3000" dirty="0"/>
          </a:p>
        </p:txBody>
      </p:sp>
    </p:spTree>
    <p:extLst>
      <p:ext uri="{BB962C8B-B14F-4D97-AF65-F5344CB8AC3E}">
        <p14:creationId xmlns:p14="http://schemas.microsoft.com/office/powerpoint/2010/main" val="1006419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22F42-0994-2AB6-A5BD-BD5364EBFD3F}"/>
            </a:ext>
          </a:extLst>
        </p:cNvPr>
        <p:cNvGrpSpPr/>
        <p:nvPr/>
      </p:nvGrpSpPr>
      <p:grpSpPr>
        <a:xfrm>
          <a:off x="0" y="0"/>
          <a:ext cx="0" cy="0"/>
          <a:chOff x="0" y="0"/>
          <a:chExt cx="0" cy="0"/>
        </a:xfrm>
      </p:grpSpPr>
      <p:sp>
        <p:nvSpPr>
          <p:cNvPr id="3" name="Rubrik 2">
            <a:extLst>
              <a:ext uri="{FF2B5EF4-FFF2-40B4-BE49-F238E27FC236}">
                <a16:creationId xmlns:a16="http://schemas.microsoft.com/office/drawing/2014/main" id="{6C37C216-7FDC-DE3F-9D3A-93F36E23B365}"/>
              </a:ext>
            </a:extLst>
          </p:cNvPr>
          <p:cNvSpPr>
            <a:spLocks noGrp="1"/>
          </p:cNvSpPr>
          <p:nvPr>
            <p:ph type="ctrTitle"/>
          </p:nvPr>
        </p:nvSpPr>
        <p:spPr>
          <a:xfrm>
            <a:off x="987947" y="1971043"/>
            <a:ext cx="2710597" cy="1107583"/>
          </a:xfrm>
        </p:spPr>
        <p:txBody>
          <a:bodyPr/>
          <a:lstStyle/>
          <a:p>
            <a:r>
              <a:rPr lang="sv-SE" dirty="0"/>
              <a:t>Tack!</a:t>
            </a:r>
          </a:p>
        </p:txBody>
      </p:sp>
    </p:spTree>
    <p:extLst>
      <p:ext uri="{BB962C8B-B14F-4D97-AF65-F5344CB8AC3E}">
        <p14:creationId xmlns:p14="http://schemas.microsoft.com/office/powerpoint/2010/main" val="2865383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935F4-1C31-05BA-0FE7-A844AD262F13}"/>
            </a:ext>
          </a:extLst>
        </p:cNvPr>
        <p:cNvGrpSpPr/>
        <p:nvPr/>
      </p:nvGrpSpPr>
      <p:grpSpPr>
        <a:xfrm>
          <a:off x="0" y="0"/>
          <a:ext cx="0" cy="0"/>
          <a:chOff x="0" y="0"/>
          <a:chExt cx="0" cy="0"/>
        </a:xfrm>
      </p:grpSpPr>
      <p:sp>
        <p:nvSpPr>
          <p:cNvPr id="2" name="Underrubrik 1">
            <a:extLst>
              <a:ext uri="{FF2B5EF4-FFF2-40B4-BE49-F238E27FC236}">
                <a16:creationId xmlns:a16="http://schemas.microsoft.com/office/drawing/2014/main" id="{8F9300E3-3EBC-CF00-D892-67E0E7A3C156}"/>
              </a:ext>
            </a:extLst>
          </p:cNvPr>
          <p:cNvSpPr>
            <a:spLocks noGrp="1"/>
          </p:cNvSpPr>
          <p:nvPr>
            <p:ph type="subTitle" idx="1"/>
          </p:nvPr>
        </p:nvSpPr>
        <p:spPr>
          <a:xfrm>
            <a:off x="1088030" y="2663840"/>
            <a:ext cx="7099300" cy="1873906"/>
          </a:xfrm>
        </p:spPr>
        <p:txBody>
          <a:bodyPr/>
          <a:lstStyle/>
          <a:p>
            <a:pPr marL="285750" indent="-285750">
              <a:buFont typeface="Arial" panose="020B0604020202020204" pitchFamily="34" charset="0"/>
              <a:buChar char="•"/>
            </a:pPr>
            <a:r>
              <a:rPr lang="sv-SE" sz="1800" dirty="0"/>
              <a:t>Huvudöverenskommelsen är ett tillsvidareavtal</a:t>
            </a:r>
          </a:p>
          <a:p>
            <a:pPr marL="285750" indent="-285750">
              <a:buFont typeface="Arial" panose="020B0604020202020204" pitchFamily="34" charset="0"/>
              <a:buChar char="•"/>
            </a:pPr>
            <a:r>
              <a:rPr lang="sv-SE" sz="1800" dirty="0"/>
              <a:t>Omfattar alla våra medlemmar inom kommuner och region</a:t>
            </a:r>
          </a:p>
          <a:p>
            <a:pPr marL="285750" indent="-285750">
              <a:buFont typeface="Arial" panose="020B0604020202020204" pitchFamily="34" charset="0"/>
              <a:buChar char="•"/>
            </a:pPr>
            <a:r>
              <a:rPr lang="sv-SE" sz="1800" dirty="0"/>
              <a:t>Tecknas mellan AkademikerAlliansen och SKR/Sobona</a:t>
            </a:r>
            <a:br>
              <a:rPr lang="sv-SE" sz="1800" dirty="0"/>
            </a:br>
            <a:endParaRPr lang="sv-SE" sz="1800" dirty="0"/>
          </a:p>
          <a:p>
            <a:pPr marL="285750" indent="-285750">
              <a:buFont typeface="Arial" panose="020B0604020202020204" pitchFamily="34" charset="0"/>
              <a:buChar char="•"/>
            </a:pPr>
            <a:r>
              <a:rPr lang="sv-SE" sz="1800" dirty="0"/>
              <a:t>Sveriges Arbetsterapeuter är egen part gentemot arbetsgivaren</a:t>
            </a:r>
          </a:p>
          <a:p>
            <a:pPr marL="285750" indent="-285750">
              <a:buFont typeface="Arial" panose="020B0604020202020204" pitchFamily="34" charset="0"/>
              <a:buChar char="•"/>
            </a:pPr>
            <a:r>
              <a:rPr lang="sv-SE" sz="1800" dirty="0"/>
              <a:t>Processavtal istället för sifferavtal – det finns ina angivna löneökningsnivåer eller individgarantier.</a:t>
            </a:r>
          </a:p>
          <a:p>
            <a:pPr marL="285750" indent="-285750">
              <a:buFont typeface="Arial" panose="020B0604020202020204" pitchFamily="34" charset="0"/>
              <a:buChar char="•"/>
            </a:pPr>
            <a:r>
              <a:rPr lang="sv-SE" sz="1800" dirty="0"/>
              <a:t>Vi har en dialogmodell chef - medarbetare</a:t>
            </a:r>
          </a:p>
          <a:p>
            <a:pPr marL="285750" indent="-285750">
              <a:buFont typeface="Arial" panose="020B0604020202020204" pitchFamily="34" charset="0"/>
              <a:buChar char="•"/>
            </a:pPr>
            <a:endParaRPr lang="sv-SE" sz="1800" dirty="0"/>
          </a:p>
          <a:p>
            <a:endParaRPr lang="sv-SE" dirty="0"/>
          </a:p>
        </p:txBody>
      </p:sp>
      <p:sp>
        <p:nvSpPr>
          <p:cNvPr id="3" name="Rubrik 2">
            <a:extLst>
              <a:ext uri="{FF2B5EF4-FFF2-40B4-BE49-F238E27FC236}">
                <a16:creationId xmlns:a16="http://schemas.microsoft.com/office/drawing/2014/main" id="{7EFD6D27-3D08-0FFB-B7A7-84C56A14F3E1}"/>
              </a:ext>
            </a:extLst>
          </p:cNvPr>
          <p:cNvSpPr>
            <a:spLocks noGrp="1"/>
          </p:cNvSpPr>
          <p:nvPr>
            <p:ph type="ctrTitle"/>
          </p:nvPr>
        </p:nvSpPr>
        <p:spPr>
          <a:xfrm>
            <a:off x="1022350" y="559410"/>
            <a:ext cx="7099300" cy="1470025"/>
          </a:xfrm>
        </p:spPr>
        <p:txBody>
          <a:bodyPr/>
          <a:lstStyle/>
          <a:p>
            <a:r>
              <a:rPr lang="sv-SE" dirty="0"/>
              <a:t>HÖK T – vårt löneavtal</a:t>
            </a:r>
          </a:p>
        </p:txBody>
      </p:sp>
    </p:spTree>
    <p:extLst>
      <p:ext uri="{BB962C8B-B14F-4D97-AF65-F5344CB8AC3E}">
        <p14:creationId xmlns:p14="http://schemas.microsoft.com/office/powerpoint/2010/main" val="145156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B5C9A-E84A-1D20-E059-63535FC7D989}"/>
            </a:ext>
          </a:extLst>
        </p:cNvPr>
        <p:cNvGrpSpPr/>
        <p:nvPr/>
      </p:nvGrpSpPr>
      <p:grpSpPr>
        <a:xfrm>
          <a:off x="0" y="0"/>
          <a:ext cx="0" cy="0"/>
          <a:chOff x="0" y="0"/>
          <a:chExt cx="0" cy="0"/>
        </a:xfrm>
      </p:grpSpPr>
      <p:pic>
        <p:nvPicPr>
          <p:cNvPr id="4" name="Bildobjekt 3">
            <a:extLst>
              <a:ext uri="{FF2B5EF4-FFF2-40B4-BE49-F238E27FC236}">
                <a16:creationId xmlns:a16="http://schemas.microsoft.com/office/drawing/2014/main" id="{89FE4928-3040-3B8C-2D2D-4650D2762120}"/>
              </a:ext>
            </a:extLst>
          </p:cNvPr>
          <p:cNvPicPr>
            <a:picLocks noChangeAspect="1"/>
          </p:cNvPicPr>
          <p:nvPr/>
        </p:nvPicPr>
        <p:blipFill>
          <a:blip r:embed="rId3"/>
          <a:stretch>
            <a:fillRect/>
          </a:stretch>
        </p:blipFill>
        <p:spPr>
          <a:xfrm>
            <a:off x="1088030" y="944664"/>
            <a:ext cx="7724301" cy="4968671"/>
          </a:xfrm>
          <a:prstGeom prst="rect">
            <a:avLst/>
          </a:prstGeom>
        </p:spPr>
      </p:pic>
    </p:spTree>
    <p:extLst>
      <p:ext uri="{BB962C8B-B14F-4D97-AF65-F5344CB8AC3E}">
        <p14:creationId xmlns:p14="http://schemas.microsoft.com/office/powerpoint/2010/main" val="2006736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31B7B6-E38A-5439-DB76-18FD045C7064}"/>
            </a:ext>
          </a:extLst>
        </p:cNvPr>
        <p:cNvGrpSpPr/>
        <p:nvPr/>
      </p:nvGrpSpPr>
      <p:grpSpPr>
        <a:xfrm>
          <a:off x="0" y="0"/>
          <a:ext cx="0" cy="0"/>
          <a:chOff x="0" y="0"/>
          <a:chExt cx="0" cy="0"/>
        </a:xfrm>
      </p:grpSpPr>
      <p:sp>
        <p:nvSpPr>
          <p:cNvPr id="2" name="Underrubrik 1">
            <a:extLst>
              <a:ext uri="{FF2B5EF4-FFF2-40B4-BE49-F238E27FC236}">
                <a16:creationId xmlns:a16="http://schemas.microsoft.com/office/drawing/2014/main" id="{1726405E-368E-3593-CC90-976444A4B0F5}"/>
              </a:ext>
            </a:extLst>
          </p:cNvPr>
          <p:cNvSpPr>
            <a:spLocks noGrp="1"/>
          </p:cNvSpPr>
          <p:nvPr>
            <p:ph type="subTitle" idx="1"/>
          </p:nvPr>
        </p:nvSpPr>
        <p:spPr>
          <a:xfrm>
            <a:off x="837820" y="1554343"/>
            <a:ext cx="7099300" cy="1873906"/>
          </a:xfrm>
        </p:spPr>
        <p:txBody>
          <a:bodyPr/>
          <a:lstStyle/>
          <a:p>
            <a:pPr marL="457200" indent="-457200">
              <a:lnSpc>
                <a:spcPct val="150000"/>
              </a:lnSpc>
              <a:buFont typeface="Arial" panose="020B0604020202020204" pitchFamily="34" charset="0"/>
              <a:buChar char="•"/>
            </a:pPr>
            <a:r>
              <a:rPr lang="sv-SE" sz="1800" dirty="0"/>
              <a:t>Individuella och differentierade löner det ska löna sig att prestera och finnas möjlighet till lönekarriär</a:t>
            </a:r>
          </a:p>
          <a:p>
            <a:pPr marL="457200" indent="-457200">
              <a:lnSpc>
                <a:spcPct val="150000"/>
              </a:lnSpc>
              <a:buFont typeface="Arial" panose="020B0604020202020204" pitchFamily="34" charset="0"/>
              <a:buChar char="•"/>
            </a:pPr>
            <a:r>
              <a:rPr lang="sv-SE" sz="1800" dirty="0"/>
              <a:t>Förslag om lön ska sättas ”med beaktande av en ökad lönespridnings betydelse för goda resultat”</a:t>
            </a:r>
          </a:p>
          <a:p>
            <a:pPr marL="457200" indent="-457200">
              <a:lnSpc>
                <a:spcPct val="150000"/>
              </a:lnSpc>
              <a:buFont typeface="Arial" panose="020B0604020202020204" pitchFamily="34" charset="0"/>
              <a:buChar char="•"/>
            </a:pPr>
            <a:r>
              <a:rPr lang="sv-SE" sz="1800" dirty="0"/>
              <a:t>Förslag om lön ska ha ”sin grund i kända kriterier”</a:t>
            </a:r>
          </a:p>
          <a:p>
            <a:pPr marL="457200" indent="-457200">
              <a:lnSpc>
                <a:spcPct val="150000"/>
              </a:lnSpc>
              <a:buFont typeface="Arial" panose="020B0604020202020204" pitchFamily="34" charset="0"/>
              <a:buChar char="•"/>
            </a:pPr>
            <a:r>
              <a:rPr lang="sv-SE" sz="1800" dirty="0"/>
              <a:t>AG ska genomföra överläggning och avstämning</a:t>
            </a:r>
          </a:p>
          <a:p>
            <a:pPr marL="457200" indent="-457200">
              <a:lnSpc>
                <a:spcPct val="150000"/>
              </a:lnSpc>
              <a:buFont typeface="Arial" panose="020B0604020202020204" pitchFamily="34" charset="0"/>
              <a:buChar char="•"/>
            </a:pPr>
            <a:r>
              <a:rPr lang="sv-SE" sz="1800" dirty="0"/>
              <a:t>Går att tvista på själva LÖNEPROCESSEN exempelvis om AG inte har haft överläggning, inte har haft avstämning etc. OBS! Går ej att tvista på UTFALLET</a:t>
            </a:r>
          </a:p>
          <a:p>
            <a:pPr marL="457200" indent="-457200">
              <a:lnSpc>
                <a:spcPct val="150000"/>
              </a:lnSpc>
              <a:buFont typeface="Arial" panose="020B0604020202020204" pitchFamily="34" charset="0"/>
              <a:buChar char="•"/>
            </a:pPr>
            <a:r>
              <a:rPr lang="sv-SE" sz="1800" dirty="0"/>
              <a:t>1 april är löneöversynstidpunkt</a:t>
            </a:r>
          </a:p>
          <a:p>
            <a:pPr>
              <a:lnSpc>
                <a:spcPct val="150000"/>
              </a:lnSpc>
            </a:pPr>
            <a:endParaRPr lang="sv-SE" sz="1800" dirty="0"/>
          </a:p>
          <a:p>
            <a:pPr>
              <a:lnSpc>
                <a:spcPct val="150000"/>
              </a:lnSpc>
            </a:pPr>
            <a:endParaRPr lang="sv-SE" sz="1800" dirty="0"/>
          </a:p>
        </p:txBody>
      </p:sp>
      <p:sp>
        <p:nvSpPr>
          <p:cNvPr id="3" name="Rubrik 2">
            <a:extLst>
              <a:ext uri="{FF2B5EF4-FFF2-40B4-BE49-F238E27FC236}">
                <a16:creationId xmlns:a16="http://schemas.microsoft.com/office/drawing/2014/main" id="{9EBF1EEF-D894-D0D7-F2B0-90328D8E48E4}"/>
              </a:ext>
            </a:extLst>
          </p:cNvPr>
          <p:cNvSpPr>
            <a:spLocks noGrp="1"/>
          </p:cNvSpPr>
          <p:nvPr>
            <p:ph type="ctrTitle"/>
          </p:nvPr>
        </p:nvSpPr>
        <p:spPr>
          <a:xfrm>
            <a:off x="755934" y="-200314"/>
            <a:ext cx="7099300" cy="1470025"/>
          </a:xfrm>
        </p:spPr>
        <p:txBody>
          <a:bodyPr/>
          <a:lstStyle/>
          <a:p>
            <a:r>
              <a:rPr lang="sv-SE" sz="3000" dirty="0"/>
              <a:t>Vad framgår av löneavtalet?</a:t>
            </a:r>
          </a:p>
        </p:txBody>
      </p:sp>
    </p:spTree>
    <p:extLst>
      <p:ext uri="{BB962C8B-B14F-4D97-AF65-F5344CB8AC3E}">
        <p14:creationId xmlns:p14="http://schemas.microsoft.com/office/powerpoint/2010/main" val="4027212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9C1B0-7E71-A875-FA7D-437898850AD6}"/>
            </a:ext>
          </a:extLst>
        </p:cNvPr>
        <p:cNvGrpSpPr/>
        <p:nvPr/>
      </p:nvGrpSpPr>
      <p:grpSpPr>
        <a:xfrm>
          <a:off x="0" y="0"/>
          <a:ext cx="0" cy="0"/>
          <a:chOff x="0" y="0"/>
          <a:chExt cx="0" cy="0"/>
        </a:xfrm>
      </p:grpSpPr>
      <p:sp>
        <p:nvSpPr>
          <p:cNvPr id="2" name="Underrubrik 1">
            <a:extLst>
              <a:ext uri="{FF2B5EF4-FFF2-40B4-BE49-F238E27FC236}">
                <a16:creationId xmlns:a16="http://schemas.microsoft.com/office/drawing/2014/main" id="{8DDB2D29-23B9-783E-DA21-D23B75ED372A}"/>
              </a:ext>
            </a:extLst>
          </p:cNvPr>
          <p:cNvSpPr>
            <a:spLocks noGrp="1"/>
          </p:cNvSpPr>
          <p:nvPr>
            <p:ph type="subTitle" idx="1"/>
          </p:nvPr>
        </p:nvSpPr>
        <p:spPr>
          <a:xfrm>
            <a:off x="965200" y="2122478"/>
            <a:ext cx="7099300" cy="1873906"/>
          </a:xfrm>
        </p:spPr>
        <p:txBody>
          <a:bodyPr/>
          <a:lstStyle/>
          <a:p>
            <a:pPr marL="457200" indent="-457200">
              <a:buFont typeface="Arial" panose="020B0604020202020204" pitchFamily="34" charset="0"/>
              <a:buChar char="•"/>
            </a:pPr>
            <a:r>
              <a:rPr lang="sv-SE" sz="1800" dirty="0"/>
              <a:t>Förbered dig individuellt eller i grupp genom att sätta in er i förutsättningarna för lönerevisionen i de centrala avtalen och att fundera över de lönekriterier som gäller på era respektive arbetsplatser. </a:t>
            </a:r>
          </a:p>
          <a:p>
            <a:pPr marL="457200" indent="-457200">
              <a:buFont typeface="Arial" panose="020B0604020202020204" pitchFamily="34" charset="0"/>
              <a:buChar char="•"/>
            </a:pPr>
            <a:endParaRPr lang="sv-SE" sz="1800" dirty="0"/>
          </a:p>
          <a:p>
            <a:pPr marL="457200" indent="-457200">
              <a:buFont typeface="Arial" panose="020B0604020202020204" pitchFamily="34" charset="0"/>
              <a:buChar char="•"/>
            </a:pPr>
            <a:r>
              <a:rPr lang="sv-SE" sz="1800" dirty="0"/>
              <a:t>Viktigt att kunna relatera lönekriterierna till reella situationer i arbetet.</a:t>
            </a:r>
          </a:p>
          <a:p>
            <a:pPr marL="457200" indent="-457200">
              <a:buFont typeface="Arial" panose="020B0604020202020204" pitchFamily="34" charset="0"/>
              <a:buChar char="•"/>
            </a:pPr>
            <a:endParaRPr lang="sv-SE" sz="1800" dirty="0"/>
          </a:p>
          <a:p>
            <a:pPr marL="457200" indent="-457200">
              <a:buFont typeface="Arial" panose="020B0604020202020204" pitchFamily="34" charset="0"/>
              <a:buChar char="•"/>
            </a:pPr>
            <a:r>
              <a:rPr lang="sv-SE" sz="1800" dirty="0"/>
              <a:t>Är du väl förberedd ökar chansen att du får en lön som grundas på ditt ansvar, kompetens och prestation.</a:t>
            </a:r>
          </a:p>
          <a:p>
            <a:endParaRPr lang="sv-SE" sz="1800" dirty="0"/>
          </a:p>
          <a:p>
            <a:endParaRPr lang="sv-SE" sz="1800" dirty="0"/>
          </a:p>
        </p:txBody>
      </p:sp>
      <p:sp>
        <p:nvSpPr>
          <p:cNvPr id="3" name="Rubrik 2">
            <a:extLst>
              <a:ext uri="{FF2B5EF4-FFF2-40B4-BE49-F238E27FC236}">
                <a16:creationId xmlns:a16="http://schemas.microsoft.com/office/drawing/2014/main" id="{63057212-4ACF-1F7C-594A-9102CACA114F}"/>
              </a:ext>
            </a:extLst>
          </p:cNvPr>
          <p:cNvSpPr>
            <a:spLocks noGrp="1"/>
          </p:cNvSpPr>
          <p:nvPr>
            <p:ph type="ctrTitle"/>
          </p:nvPr>
        </p:nvSpPr>
        <p:spPr>
          <a:xfrm>
            <a:off x="901510" y="268258"/>
            <a:ext cx="7099300" cy="1470025"/>
          </a:xfrm>
        </p:spPr>
        <p:txBody>
          <a:bodyPr/>
          <a:lstStyle/>
          <a:p>
            <a:r>
              <a:rPr lang="sv-SE" dirty="0"/>
              <a:t>Inför lönesamtalet</a:t>
            </a:r>
          </a:p>
        </p:txBody>
      </p:sp>
    </p:spTree>
    <p:extLst>
      <p:ext uri="{BB962C8B-B14F-4D97-AF65-F5344CB8AC3E}">
        <p14:creationId xmlns:p14="http://schemas.microsoft.com/office/powerpoint/2010/main" val="3026638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35C58-D7A0-EB72-B8A4-28062E53D167}"/>
            </a:ext>
          </a:extLst>
        </p:cNvPr>
        <p:cNvGrpSpPr/>
        <p:nvPr/>
      </p:nvGrpSpPr>
      <p:grpSpPr>
        <a:xfrm>
          <a:off x="0" y="0"/>
          <a:ext cx="0" cy="0"/>
          <a:chOff x="0" y="0"/>
          <a:chExt cx="0" cy="0"/>
        </a:xfrm>
      </p:grpSpPr>
      <p:sp>
        <p:nvSpPr>
          <p:cNvPr id="2" name="Underrubrik 1">
            <a:extLst>
              <a:ext uri="{FF2B5EF4-FFF2-40B4-BE49-F238E27FC236}">
                <a16:creationId xmlns:a16="http://schemas.microsoft.com/office/drawing/2014/main" id="{6B91E440-0425-0A6B-C533-3977146265AB}"/>
              </a:ext>
            </a:extLst>
          </p:cNvPr>
          <p:cNvSpPr>
            <a:spLocks noGrp="1"/>
          </p:cNvSpPr>
          <p:nvPr>
            <p:ph type="subTitle" idx="1"/>
          </p:nvPr>
        </p:nvSpPr>
        <p:spPr>
          <a:xfrm>
            <a:off x="865116" y="2313547"/>
            <a:ext cx="7099300" cy="1873906"/>
          </a:xfrm>
        </p:spPr>
        <p:txBody>
          <a:bodyPr/>
          <a:lstStyle/>
          <a:p>
            <a:pPr marL="457200" indent="-457200">
              <a:buFont typeface="Arial" panose="020B0604020202020204" pitchFamily="34" charset="0"/>
              <a:buChar char="•"/>
            </a:pPr>
            <a:r>
              <a:rPr lang="sv-SE" sz="1800" dirty="0"/>
              <a:t>Är lönekriterierna och dess tolkning välkända på arbetsplatsen?</a:t>
            </a:r>
          </a:p>
          <a:p>
            <a:pPr marL="457200" indent="-457200">
              <a:buFont typeface="Arial" panose="020B0604020202020204" pitchFamily="34" charset="0"/>
              <a:buChar char="•"/>
            </a:pPr>
            <a:endParaRPr lang="sv-SE" sz="1800" dirty="0"/>
          </a:p>
          <a:p>
            <a:pPr marL="457200" indent="-457200">
              <a:buFont typeface="Arial" panose="020B0604020202020204" pitchFamily="34" charset="0"/>
              <a:buChar char="•"/>
            </a:pPr>
            <a:r>
              <a:rPr lang="sv-SE" sz="1800" dirty="0"/>
              <a:t>Är eventuella bedömningsskalorna förståeliga?</a:t>
            </a:r>
          </a:p>
          <a:p>
            <a:endParaRPr lang="sv-SE" dirty="0"/>
          </a:p>
          <a:p>
            <a:endParaRPr lang="sv-SE" dirty="0"/>
          </a:p>
        </p:txBody>
      </p:sp>
      <p:sp>
        <p:nvSpPr>
          <p:cNvPr id="3" name="Rubrik 2">
            <a:extLst>
              <a:ext uri="{FF2B5EF4-FFF2-40B4-BE49-F238E27FC236}">
                <a16:creationId xmlns:a16="http://schemas.microsoft.com/office/drawing/2014/main" id="{756340A9-9DA5-F02C-D978-3ADC15999DF6}"/>
              </a:ext>
            </a:extLst>
          </p:cNvPr>
          <p:cNvSpPr>
            <a:spLocks noGrp="1"/>
          </p:cNvSpPr>
          <p:nvPr>
            <p:ph type="ctrTitle"/>
          </p:nvPr>
        </p:nvSpPr>
        <p:spPr>
          <a:xfrm>
            <a:off x="810525" y="202602"/>
            <a:ext cx="7099300" cy="1470025"/>
          </a:xfrm>
        </p:spPr>
        <p:txBody>
          <a:bodyPr/>
          <a:lstStyle/>
          <a:p>
            <a:r>
              <a:rPr lang="sv-SE" sz="3000" dirty="0"/>
              <a:t>Lönekriterier</a:t>
            </a:r>
          </a:p>
        </p:txBody>
      </p:sp>
    </p:spTree>
    <p:extLst>
      <p:ext uri="{BB962C8B-B14F-4D97-AF65-F5344CB8AC3E}">
        <p14:creationId xmlns:p14="http://schemas.microsoft.com/office/powerpoint/2010/main" val="2130336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DEE55-F7DC-B719-5F34-F8DB7AB1EEF2}"/>
            </a:ext>
          </a:extLst>
        </p:cNvPr>
        <p:cNvGrpSpPr/>
        <p:nvPr/>
      </p:nvGrpSpPr>
      <p:grpSpPr>
        <a:xfrm>
          <a:off x="0" y="0"/>
          <a:ext cx="0" cy="0"/>
          <a:chOff x="0" y="0"/>
          <a:chExt cx="0" cy="0"/>
        </a:xfrm>
      </p:grpSpPr>
      <p:sp>
        <p:nvSpPr>
          <p:cNvPr id="2" name="Underrubrik 1">
            <a:extLst>
              <a:ext uri="{FF2B5EF4-FFF2-40B4-BE49-F238E27FC236}">
                <a16:creationId xmlns:a16="http://schemas.microsoft.com/office/drawing/2014/main" id="{072C6172-76E0-723B-6B16-C7203095ED36}"/>
              </a:ext>
            </a:extLst>
          </p:cNvPr>
          <p:cNvSpPr>
            <a:spLocks noGrp="1"/>
          </p:cNvSpPr>
          <p:nvPr>
            <p:ph type="subTitle" idx="1"/>
          </p:nvPr>
        </p:nvSpPr>
        <p:spPr>
          <a:xfrm>
            <a:off x="937905" y="1276842"/>
            <a:ext cx="7099300" cy="1873906"/>
          </a:xfrm>
        </p:spPr>
        <p:txBody>
          <a:bodyPr/>
          <a:lstStyle/>
          <a:p>
            <a:endParaRPr lang="sv-SE" sz="1800" dirty="0"/>
          </a:p>
          <a:p>
            <a:pPr marL="457200" indent="-457200">
              <a:buFont typeface="Arial" panose="020B0604020202020204" pitchFamily="34" charset="0"/>
              <a:buChar char="•"/>
            </a:pPr>
            <a:r>
              <a:rPr lang="sv-SE" sz="1800" dirty="0"/>
              <a:t>Vad kom du och din arbetsgivare överens om föregående år gällande dina personliga mål och utveckling, arbetsuppgifter samt ansvarstagande? Hur har din arbetsinsats sett ut i relation till detta?</a:t>
            </a:r>
          </a:p>
          <a:p>
            <a:pPr marL="457200" indent="-457200">
              <a:buFont typeface="Arial" panose="020B0604020202020204" pitchFamily="34" charset="0"/>
              <a:buChar char="•"/>
            </a:pPr>
            <a:endParaRPr lang="sv-SE" sz="1800" dirty="0"/>
          </a:p>
          <a:p>
            <a:pPr marL="457200" indent="-457200">
              <a:buFont typeface="Arial" panose="020B0604020202020204" pitchFamily="34" charset="0"/>
              <a:buChar char="•"/>
            </a:pPr>
            <a:r>
              <a:rPr lang="sv-SE" sz="1800" dirty="0"/>
              <a:t>Tänk över hur du utvecklats, vad du har blivit bättre på? Har du uppnått dina personliga mål? Hur har din kompetens stärkts under året?</a:t>
            </a:r>
          </a:p>
          <a:p>
            <a:pPr marL="457200" indent="-457200">
              <a:buFont typeface="Arial" panose="020B0604020202020204" pitchFamily="34" charset="0"/>
              <a:buChar char="•"/>
            </a:pPr>
            <a:endParaRPr lang="sv-SE" sz="1800" dirty="0"/>
          </a:p>
          <a:p>
            <a:pPr marL="457200" indent="-457200">
              <a:buFont typeface="Arial" panose="020B0604020202020204" pitchFamily="34" charset="0"/>
              <a:buChar char="•"/>
            </a:pPr>
            <a:r>
              <a:rPr lang="sv-SE" sz="1800" dirty="0"/>
              <a:t>Kartlägg din arbetsinsats. Hur har ditt arbete bidragit till att uppfylla verksamhetens mål? Vilka resultat har du uppnått? Ge konkreta exempel. Har du fått fler eller mer kvalificerade arbetsuppgifter, eller ökat ansvar? Har du medverkat till att öka dina kollegors prestation?</a:t>
            </a:r>
          </a:p>
          <a:p>
            <a:endParaRPr lang="sv-SE" sz="1800" dirty="0"/>
          </a:p>
          <a:p>
            <a:endParaRPr lang="sv-SE" sz="1800" dirty="0"/>
          </a:p>
        </p:txBody>
      </p:sp>
      <p:sp>
        <p:nvSpPr>
          <p:cNvPr id="3" name="Rubrik 2">
            <a:extLst>
              <a:ext uri="{FF2B5EF4-FFF2-40B4-BE49-F238E27FC236}">
                <a16:creationId xmlns:a16="http://schemas.microsoft.com/office/drawing/2014/main" id="{9B2060EF-485A-4A77-26BD-818F276592A1}"/>
              </a:ext>
            </a:extLst>
          </p:cNvPr>
          <p:cNvSpPr>
            <a:spLocks noGrp="1"/>
          </p:cNvSpPr>
          <p:nvPr>
            <p:ph type="ctrTitle"/>
          </p:nvPr>
        </p:nvSpPr>
        <p:spPr>
          <a:xfrm>
            <a:off x="765033" y="207150"/>
            <a:ext cx="7099300" cy="893769"/>
          </a:xfrm>
        </p:spPr>
        <p:txBody>
          <a:bodyPr/>
          <a:lstStyle/>
          <a:p>
            <a:r>
              <a:rPr lang="sv-SE" sz="3000" dirty="0"/>
              <a:t>Viktigt att påminna sig själv!</a:t>
            </a:r>
          </a:p>
        </p:txBody>
      </p:sp>
    </p:spTree>
    <p:extLst>
      <p:ext uri="{BB962C8B-B14F-4D97-AF65-F5344CB8AC3E}">
        <p14:creationId xmlns:p14="http://schemas.microsoft.com/office/powerpoint/2010/main" val="4086802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459AC-D6A5-96A1-9A04-FAC377D7D7BE}"/>
            </a:ext>
          </a:extLst>
        </p:cNvPr>
        <p:cNvGrpSpPr/>
        <p:nvPr/>
      </p:nvGrpSpPr>
      <p:grpSpPr>
        <a:xfrm>
          <a:off x="0" y="0"/>
          <a:ext cx="0" cy="0"/>
          <a:chOff x="0" y="0"/>
          <a:chExt cx="0" cy="0"/>
        </a:xfrm>
      </p:grpSpPr>
      <p:sp>
        <p:nvSpPr>
          <p:cNvPr id="2" name="Underrubrik 1">
            <a:extLst>
              <a:ext uri="{FF2B5EF4-FFF2-40B4-BE49-F238E27FC236}">
                <a16:creationId xmlns:a16="http://schemas.microsoft.com/office/drawing/2014/main" id="{D733A84D-26EE-17EB-22DF-56112D94159E}"/>
              </a:ext>
            </a:extLst>
          </p:cNvPr>
          <p:cNvSpPr>
            <a:spLocks noGrp="1"/>
          </p:cNvSpPr>
          <p:nvPr>
            <p:ph type="subTitle" idx="1"/>
          </p:nvPr>
        </p:nvSpPr>
        <p:spPr>
          <a:xfrm>
            <a:off x="965200" y="2650192"/>
            <a:ext cx="7099300" cy="1873906"/>
          </a:xfrm>
        </p:spPr>
        <p:txBody>
          <a:bodyPr/>
          <a:lstStyle/>
          <a:p>
            <a:r>
              <a:rPr lang="sv-SE" sz="1800" dirty="0"/>
              <a:t>Alla samtal med chefen är lönesamtal – du kan och bör påverka vid alla tillfällen du får, vad du gjort just nu genom att LYFTA FRAM dig själv och DITT VÄRDE för arbetsgivaren.</a:t>
            </a:r>
          </a:p>
          <a:p>
            <a:endParaRPr lang="sv-SE" sz="1800" dirty="0"/>
          </a:p>
          <a:p>
            <a:r>
              <a:rPr lang="sv-SE" sz="1800" dirty="0"/>
              <a:t>					I ALLA SITUATIONER</a:t>
            </a:r>
          </a:p>
          <a:p>
            <a:endParaRPr lang="sv-SE" sz="1800" dirty="0"/>
          </a:p>
          <a:p>
            <a:endParaRPr lang="sv-SE" sz="1800" dirty="0"/>
          </a:p>
        </p:txBody>
      </p:sp>
      <p:sp>
        <p:nvSpPr>
          <p:cNvPr id="3" name="Rubrik 2">
            <a:extLst>
              <a:ext uri="{FF2B5EF4-FFF2-40B4-BE49-F238E27FC236}">
                <a16:creationId xmlns:a16="http://schemas.microsoft.com/office/drawing/2014/main" id="{433A263B-0224-0BB7-AD2E-A1326A16FEC0}"/>
              </a:ext>
            </a:extLst>
          </p:cNvPr>
          <p:cNvSpPr>
            <a:spLocks noGrp="1"/>
          </p:cNvSpPr>
          <p:nvPr>
            <p:ph type="ctrTitle"/>
          </p:nvPr>
        </p:nvSpPr>
        <p:spPr>
          <a:xfrm>
            <a:off x="742287" y="398220"/>
            <a:ext cx="7099300" cy="1470025"/>
          </a:xfrm>
        </p:spPr>
        <p:txBody>
          <a:bodyPr/>
          <a:lstStyle/>
          <a:p>
            <a:r>
              <a:rPr lang="sv-SE" sz="3000" dirty="0"/>
              <a:t>Kom ihåg!</a:t>
            </a:r>
          </a:p>
        </p:txBody>
      </p:sp>
    </p:spTree>
    <p:extLst>
      <p:ext uri="{BB962C8B-B14F-4D97-AF65-F5344CB8AC3E}">
        <p14:creationId xmlns:p14="http://schemas.microsoft.com/office/powerpoint/2010/main" val="1892748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7CF9F-B506-BA15-C07F-F63F571C64B8}"/>
            </a:ext>
          </a:extLst>
        </p:cNvPr>
        <p:cNvGrpSpPr/>
        <p:nvPr/>
      </p:nvGrpSpPr>
      <p:grpSpPr>
        <a:xfrm>
          <a:off x="0" y="0"/>
          <a:ext cx="0" cy="0"/>
          <a:chOff x="0" y="0"/>
          <a:chExt cx="0" cy="0"/>
        </a:xfrm>
      </p:grpSpPr>
      <p:sp>
        <p:nvSpPr>
          <p:cNvPr id="2" name="Underrubrik 1">
            <a:extLst>
              <a:ext uri="{FF2B5EF4-FFF2-40B4-BE49-F238E27FC236}">
                <a16:creationId xmlns:a16="http://schemas.microsoft.com/office/drawing/2014/main" id="{6B9DBDF3-5175-D9E5-519C-92A51F1211BF}"/>
              </a:ext>
            </a:extLst>
          </p:cNvPr>
          <p:cNvSpPr>
            <a:spLocks noGrp="1"/>
          </p:cNvSpPr>
          <p:nvPr>
            <p:ph type="subTitle" idx="1"/>
          </p:nvPr>
        </p:nvSpPr>
        <p:spPr>
          <a:xfrm>
            <a:off x="742286" y="1145661"/>
            <a:ext cx="7099300" cy="1873906"/>
          </a:xfrm>
        </p:spPr>
        <p:txBody>
          <a:bodyPr/>
          <a:lstStyle/>
          <a:p>
            <a:pPr marL="285750" indent="-285750">
              <a:buFont typeface="Arial" panose="020B0604020202020204" pitchFamily="34" charset="0"/>
              <a:buChar char="•"/>
            </a:pPr>
            <a:r>
              <a:rPr lang="sv-SE" sz="1800" dirty="0"/>
              <a:t>Använd förbundets lönestatistik, jämför med närliggande län och/eller riket i stort.</a:t>
            </a:r>
          </a:p>
          <a:p>
            <a:endParaRPr lang="sv-SE" sz="1800" dirty="0"/>
          </a:p>
          <a:p>
            <a:pPr marL="285750" indent="-285750">
              <a:buFont typeface="Arial" panose="020B0604020202020204" pitchFamily="34" charset="0"/>
              <a:buChar char="•"/>
            </a:pPr>
            <a:r>
              <a:rPr lang="sv-SE" sz="1800" dirty="0"/>
              <a:t>Hur hävdar sig din lön och hur har din löneutveckling varit i jämförelse med andra på arbetsmarknaden? Använd Saco Lönesök (kräver inloggning) för att få en bild av hur andra yrken med liknande utbildningslängd och krav i arbetet ligger till lönemässigt i förhållande till dig.</a:t>
            </a:r>
          </a:p>
          <a:p>
            <a:endParaRPr lang="sv-SE" sz="1800" dirty="0"/>
          </a:p>
          <a:p>
            <a:pPr marL="285750" indent="-285750">
              <a:buFont typeface="Arial" panose="020B0604020202020204" pitchFamily="34" charset="0"/>
              <a:buChar char="•"/>
            </a:pPr>
            <a:r>
              <a:rPr lang="sv-SE" sz="1800" dirty="0"/>
              <a:t>Löner är offentliga</a:t>
            </a:r>
          </a:p>
          <a:p>
            <a:pPr marL="285750" indent="-285750">
              <a:buFont typeface="Arial" panose="020B0604020202020204" pitchFamily="34" charset="0"/>
              <a:buChar char="•"/>
            </a:pPr>
            <a:endParaRPr lang="sv-SE" sz="1800" dirty="0"/>
          </a:p>
          <a:p>
            <a:pPr marL="285750" indent="-285750">
              <a:buFont typeface="Arial" panose="020B0604020202020204" pitchFamily="34" charset="0"/>
              <a:buChar char="•"/>
            </a:pPr>
            <a:endParaRPr lang="sv-SE" sz="1800" dirty="0"/>
          </a:p>
          <a:p>
            <a:pPr marL="285750" indent="-285750">
              <a:buFont typeface="Arial" panose="020B0604020202020204" pitchFamily="34" charset="0"/>
              <a:buChar char="•"/>
            </a:pPr>
            <a:endParaRPr lang="sv-SE" sz="1800" dirty="0"/>
          </a:p>
          <a:p>
            <a:endParaRPr lang="sv-SE" sz="1800" dirty="0"/>
          </a:p>
        </p:txBody>
      </p:sp>
      <p:sp>
        <p:nvSpPr>
          <p:cNvPr id="3" name="Rubrik 2">
            <a:extLst>
              <a:ext uri="{FF2B5EF4-FFF2-40B4-BE49-F238E27FC236}">
                <a16:creationId xmlns:a16="http://schemas.microsoft.com/office/drawing/2014/main" id="{8BF746A8-16A6-0562-9FCE-5686F482EE34}"/>
              </a:ext>
            </a:extLst>
          </p:cNvPr>
          <p:cNvSpPr>
            <a:spLocks noGrp="1"/>
          </p:cNvSpPr>
          <p:nvPr>
            <p:ph type="ctrTitle"/>
          </p:nvPr>
        </p:nvSpPr>
        <p:spPr>
          <a:xfrm>
            <a:off x="742286" y="125266"/>
            <a:ext cx="7099300" cy="748191"/>
          </a:xfrm>
        </p:spPr>
        <p:txBody>
          <a:bodyPr/>
          <a:lstStyle/>
          <a:p>
            <a:r>
              <a:rPr lang="sv-SE" sz="3000" dirty="0"/>
              <a:t>Hur ser löneläget ut?</a:t>
            </a:r>
          </a:p>
        </p:txBody>
      </p:sp>
    </p:spTree>
    <p:extLst>
      <p:ext uri="{BB962C8B-B14F-4D97-AF65-F5344CB8AC3E}">
        <p14:creationId xmlns:p14="http://schemas.microsoft.com/office/powerpoint/2010/main" val="3696003188"/>
      </p:ext>
    </p:extLst>
  </p:cSld>
  <p:clrMapOvr>
    <a:masterClrMapping/>
  </p:clrMapOvr>
</p:sld>
</file>

<file path=ppt/theme/theme1.xml><?xml version="1.0" encoding="utf-8"?>
<a:theme xmlns:a="http://schemas.openxmlformats.org/drawingml/2006/main" name="sveriges_arbetsterapeuter">
  <a:themeElements>
    <a:clrScheme name="färger_sveriges_arbetsterapeuter">
      <a:dk1>
        <a:sysClr val="windowText" lastClr="000000"/>
      </a:dk1>
      <a:lt1>
        <a:sysClr val="window" lastClr="FFFFFF"/>
      </a:lt1>
      <a:dk2>
        <a:srgbClr val="F5A014"/>
      </a:dk2>
      <a:lt2>
        <a:srgbClr val="FFFFFF"/>
      </a:lt2>
      <a:accent1>
        <a:srgbClr val="B4282D"/>
      </a:accent1>
      <a:accent2>
        <a:srgbClr val="E63C2D"/>
      </a:accent2>
      <a:accent3>
        <a:srgbClr val="009BAA"/>
      </a:accent3>
      <a:accent4>
        <a:srgbClr val="82BE28"/>
      </a:accent4>
      <a:accent5>
        <a:srgbClr val="E61E73"/>
      </a:accent5>
      <a:accent6>
        <a:srgbClr val="AA9B96"/>
      </a:accent6>
      <a:hlink>
        <a:srgbClr val="009BAA"/>
      </a:hlink>
      <a:folHlink>
        <a:srgbClr val="007B88"/>
      </a:folHlink>
    </a:clrScheme>
    <a:fontScheme name="Office - klassiskt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B9E7"/>
        </a:solidFill>
        <a:ln>
          <a:noFill/>
        </a:ln>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2400" dirty="0">
            <a:latin typeface="Georgia"/>
            <a:cs typeface="Georgia"/>
          </a:defRPr>
        </a:defPPr>
      </a:lstStyle>
    </a:txDef>
  </a:objectDefaults>
  <a:extraClrSchemeLst/>
  <a:extLst>
    <a:ext uri="{05A4C25C-085E-4340-85A3-A5531E510DB2}">
      <thm15:themeFamily xmlns:thm15="http://schemas.microsoft.com/office/thememl/2012/main" name="PPTmall 2024" id="{F01BF2CC-EC7B-4D0E-B6C6-C28EEFE745EE}" vid="{90A8F268-6020-4497-A800-23F6F7DAF684}"/>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PPTmall 2024</Template>
  <TotalTime>225</TotalTime>
  <Words>859</Words>
  <Application>Microsoft Office PowerPoint</Application>
  <PresentationFormat>Bildspel på skärmen (4:3)</PresentationFormat>
  <Paragraphs>84</Paragraphs>
  <Slides>10</Slides>
  <Notes>10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10</vt:i4>
      </vt:variant>
    </vt:vector>
  </HeadingPairs>
  <TitlesOfParts>
    <vt:vector size="14" baseType="lpstr">
      <vt:lpstr>Aptos</vt:lpstr>
      <vt:lpstr>Arial</vt:lpstr>
      <vt:lpstr>ITC Franklin Gothic Book</vt:lpstr>
      <vt:lpstr>sveriges_arbetsterapeuter</vt:lpstr>
      <vt:lpstr>LUNCHA MED FACKET      TEMA - LÖNESAMTAL </vt:lpstr>
      <vt:lpstr>HÖK T – vårt löneavtal</vt:lpstr>
      <vt:lpstr>PowerPoint-presentation</vt:lpstr>
      <vt:lpstr>Vad framgår av löneavtalet?</vt:lpstr>
      <vt:lpstr>Inför lönesamtalet</vt:lpstr>
      <vt:lpstr>Lönekriterier</vt:lpstr>
      <vt:lpstr>Viktigt att påminna sig själv!</vt:lpstr>
      <vt:lpstr>Kom ihåg!</vt:lpstr>
      <vt:lpstr>Hur ser löneläget ut?</vt:lpstr>
      <vt:lpstr>Tack!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Mikael Bokström</dc:creator>
  <cp:lastModifiedBy>Kerstin Kåwe</cp:lastModifiedBy>
  <cp:revision>12</cp:revision>
  <cp:lastPrinted>2025-12-16T08:18:23Z</cp:lastPrinted>
  <dcterms:created xsi:type="dcterms:W3CDTF">2024-11-25T14:22:34Z</dcterms:created>
  <dcterms:modified xsi:type="dcterms:W3CDTF">2025-12-18T08:31:26Z</dcterms:modified>
</cp:coreProperties>
</file>