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14D28-10FA-466B-9B08-6EB25ED2689C}" type="datetimeFigureOut">
              <a:rPr lang="sv-SE" smtClean="0"/>
              <a:t>2025-11-12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BDB68-0983-4FE8-BCA8-53117DD15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1129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21B6D-F063-4E07-873B-80495D2A0B9B}" type="datetime1">
              <a:rPr lang="sv-SE" smtClean="0"/>
              <a:t>2025-11-12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489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F98ED-59E6-4094-B042-4BC797282B70}" type="datetime1">
              <a:rPr lang="sv-SE" smtClean="0"/>
              <a:t>2025-11-12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668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6CFE-11CC-447E-8873-388BC6B8B59C}" type="datetime1">
              <a:rPr lang="sv-SE" smtClean="0"/>
              <a:t>2025-11-12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088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B769-67FC-4A2B-BB55-F404F708B22F}" type="datetime1">
              <a:rPr lang="sv-SE" smtClean="0"/>
              <a:t>2025-11-12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92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E961-44A6-447D-9B0E-B46B566D13F9}" type="datetime1">
              <a:rPr lang="sv-SE" smtClean="0"/>
              <a:t>2025-11-12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506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CDB6B-A760-4DA2-9E56-9EAE24641B80}" type="datetime1">
              <a:rPr lang="sv-SE" smtClean="0"/>
              <a:t>2025-11-12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2464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B7CCB-0D4D-4F4A-854D-F30E1081CBD3}" type="datetime1">
              <a:rPr lang="sv-SE" smtClean="0"/>
              <a:t>2025-11-12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67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BE8E6-8201-4706-8CE3-7D090A833660}" type="datetime1">
              <a:rPr lang="sv-SE" smtClean="0"/>
              <a:t>2025-11-12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125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1365-D85B-4083-BD5B-167CAB6770D3}" type="datetime1">
              <a:rPr lang="sv-SE" smtClean="0"/>
              <a:t>2025-11-12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7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49FBF-0EA3-4D7D-B74E-A4FA9175C3D9}" type="datetime1">
              <a:rPr lang="sv-SE" smtClean="0"/>
              <a:t>2025-11-12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319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7434-6655-432D-8A3E-E315FD6FEE76}" type="datetime1">
              <a:rPr lang="sv-SE" smtClean="0"/>
              <a:t>2025-11-12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558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FFB70-7FBB-4ECE-B47E-D54F0C2B8F97}" type="datetime1">
              <a:rPr lang="sv-SE" smtClean="0"/>
              <a:t>2025-11-12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83761-0F46-42B4-9FB9-C99EF6207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049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Kerstin.kawe@regionvarmland.se" TargetMode="External"/><Relationship Id="rId2" Type="http://schemas.openxmlformats.org/officeDocument/2006/relationships/hyperlink" Target="mailto:Angelika.jonsson@regionvarmland.s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ED60BD-B2FD-35D0-86C0-A4624E7243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Lunchträff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B700460-018E-9052-1BA1-7DFCF83EDE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Värmlandskretsen, Sveriges arbetsterapeuter</a:t>
            </a:r>
          </a:p>
          <a:p>
            <a:r>
              <a:rPr lang="sv-SE" dirty="0"/>
              <a:t>Datum: 2025-11-13</a:t>
            </a:r>
          </a:p>
          <a:p>
            <a:r>
              <a:rPr lang="sv-SE" dirty="0"/>
              <a:t>Verksamhet: Rehabiliteringen specialistvård – Öppenvård </a:t>
            </a:r>
            <a:endParaRPr lang="sv-SE" dirty="0">
              <a:solidFill>
                <a:srgbClr val="FF0000"/>
              </a:solidFill>
            </a:endParaRPr>
          </a:p>
          <a:p>
            <a:r>
              <a:rPr lang="sv-SE" dirty="0"/>
              <a:t>Angelika Jonsson och Kerstin Kåwe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B844863B-F932-81A8-E4C2-3B39535819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573" y="374968"/>
            <a:ext cx="2322576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45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625D34-B3B8-2135-7441-FB954A0F2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Verksamheten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B6F548-CE0E-5535-83F2-617CCE7D2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Totalt är vi ca 25 arbetsterapeuter på CSK, varav 7 stycken inom öppenvården. </a:t>
            </a:r>
          </a:p>
          <a:p>
            <a:r>
              <a:rPr lang="sv-SE" dirty="0"/>
              <a:t>Våran enhet har tre chefer, varav en av cheferna har ansvar över oss som jobbar inom öppenvård, där ingår vi i en grupp tillsammans med arbetsterapeuter inom hand samt fysioterapeuter. </a:t>
            </a:r>
          </a:p>
          <a:p>
            <a:r>
              <a:rPr lang="sv-SE" dirty="0"/>
              <a:t>Till oss skickas remisser från CSKs olika mottagningar ( - psykiatri). </a:t>
            </a:r>
          </a:p>
          <a:p>
            <a:r>
              <a:rPr lang="sv-SE" dirty="0"/>
              <a:t>Våra största samarbetspartner är neurologen, men vi får även remisser från onkologen, infektion, kirurg, endokrin och diabetes bland annat.</a:t>
            </a:r>
          </a:p>
          <a:p>
            <a:r>
              <a:rPr lang="sv-SE" dirty="0"/>
              <a:t>Mot vissa mottagningar har vi mer procent, minnesmottagningen, FMU och MRKT. </a:t>
            </a:r>
          </a:p>
          <a:p>
            <a:r>
              <a:rPr lang="sv-SE" dirty="0"/>
              <a:t>Vi ingår även i olika team: MS, Parkinson, EP, Hjärntumör, </a:t>
            </a:r>
            <a:r>
              <a:rPr lang="sv-SE" dirty="0" err="1"/>
              <a:t>Öppenvård,Spasticitetsteam</a:t>
            </a:r>
            <a:r>
              <a:rPr lang="sv-SE" dirty="0"/>
              <a:t>. </a:t>
            </a:r>
          </a:p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3BD98D8-A692-2FD0-7FB9-E5E2C21ED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573" y="374968"/>
            <a:ext cx="2322576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6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03CFEE-4702-E4B2-48DB-8F60E527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Uppdrag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4FCDA5-BBAD-BB42-896C-A17C98F45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1951"/>
            <a:ext cx="10515600" cy="4275011"/>
          </a:xfrm>
        </p:spPr>
        <p:txBody>
          <a:bodyPr>
            <a:normAutofit fontScale="40000" lnSpcReduction="20000"/>
          </a:bodyPr>
          <a:lstStyle/>
          <a:p>
            <a:endParaRPr lang="sv-SE" sz="8000" dirty="0">
              <a:solidFill>
                <a:srgbClr val="FF0000"/>
              </a:solidFill>
            </a:endParaRPr>
          </a:p>
          <a:p>
            <a:r>
              <a:rPr lang="sv-SE" sz="8000" dirty="0"/>
              <a:t>Typiska patienten: Hjärntrötta, har svårt att planera och organisera sin vardag. Stöd med aktivitetsbalans. </a:t>
            </a:r>
          </a:p>
          <a:p>
            <a:r>
              <a:rPr lang="sv-SE" sz="8000" dirty="0"/>
              <a:t>Följer arbetsterapiprocessen/ OTIPM: Intervju, observation, åtgärder. </a:t>
            </a:r>
          </a:p>
          <a:p>
            <a:r>
              <a:rPr lang="sv-SE" sz="8000"/>
              <a:t>AWP, WCPA, OBQ11</a:t>
            </a:r>
            <a:r>
              <a:rPr lang="sv-SE" sz="8000" dirty="0"/>
              <a:t>, ATMS, GAP.</a:t>
            </a:r>
          </a:p>
          <a:p>
            <a:r>
              <a:rPr lang="sv-SE" sz="8000" dirty="0"/>
              <a:t>Ligga till grund bland annat för rehabiliteringsinsatser, sjukskrivning, utredning av diagnos, även inför operation. </a:t>
            </a:r>
          </a:p>
          <a:p>
            <a:pPr marL="0" indent="0">
              <a:buNone/>
            </a:pPr>
            <a:endParaRPr lang="sv-SE" sz="8000" dirty="0"/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i="1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7CA1F6D-0365-B8F5-FCFD-EFE4D9E02F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573" y="374968"/>
            <a:ext cx="2322576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376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22BAB1-74EC-A724-E3B6-366E70A9F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händer just nu?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C07B94-0CDB-3690-1EF7-A0516CA04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Planerad rehab: Region Värmland bekostar inte längre rehab utomlands för </a:t>
            </a:r>
            <a:r>
              <a:rPr lang="sv-SE" dirty="0" err="1"/>
              <a:t>neuropatienter</a:t>
            </a:r>
            <a:r>
              <a:rPr lang="sv-SE" dirty="0"/>
              <a:t> ( vintersol). </a:t>
            </a:r>
          </a:p>
          <a:p>
            <a:r>
              <a:rPr lang="sv-SE" dirty="0"/>
              <a:t>Öppenvården fick därför ett tillskott för att utöka och utveckla rehabilitering för patientgruppen i ett senare skede.  Ej konkurrera med exempelvis </a:t>
            </a:r>
            <a:r>
              <a:rPr lang="sv-SE" dirty="0" err="1"/>
              <a:t>dagrehab</a:t>
            </a:r>
            <a:r>
              <a:rPr lang="sv-SE" dirty="0"/>
              <a:t>, </a:t>
            </a:r>
            <a:r>
              <a:rPr lang="sv-SE" dirty="0" err="1"/>
              <a:t>frykcenter</a:t>
            </a:r>
            <a:r>
              <a:rPr lang="sv-SE" dirty="0"/>
              <a:t>.</a:t>
            </a:r>
          </a:p>
          <a:p>
            <a:pPr marL="0" indent="0">
              <a:buNone/>
            </a:pPr>
            <a:r>
              <a:rPr lang="sv-SE" dirty="0"/>
              <a:t>      -  </a:t>
            </a:r>
            <a:r>
              <a:rPr lang="sv-SE" dirty="0" err="1"/>
              <a:t>ReDO</a:t>
            </a:r>
            <a:r>
              <a:rPr lang="sv-SE" dirty="0"/>
              <a:t>-grupper. </a:t>
            </a:r>
          </a:p>
          <a:p>
            <a:pPr marL="0" indent="0">
              <a:buNone/>
            </a:pPr>
            <a:r>
              <a:rPr lang="sv-SE" dirty="0"/>
              <a:t>      - Ger möjligheter till ökat samarbete mellan AT+FT.</a:t>
            </a: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1F7B809-D306-2109-2C38-F195FB53F5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573" y="374968"/>
            <a:ext cx="2322576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582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03EDC-68EA-0903-6A67-C378680A7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Utmaningar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5E681B-1DF7-13EC-A77A-C2FD23C37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Få snurr på grupper, med inflödet av patienter. </a:t>
            </a:r>
          </a:p>
          <a:p>
            <a:r>
              <a:rPr lang="sv-SE" dirty="0"/>
              <a:t>Personalresurser, ( två nyanställda!!)</a:t>
            </a:r>
          </a:p>
          <a:p>
            <a:r>
              <a:rPr lang="sv-SE" dirty="0"/>
              <a:t>Samsjuklighet ex </a:t>
            </a:r>
            <a:r>
              <a:rPr lang="sv-SE" dirty="0" err="1"/>
              <a:t>npf</a:t>
            </a:r>
            <a:r>
              <a:rPr lang="sv-SE" dirty="0"/>
              <a:t> är det stora problemet. </a:t>
            </a:r>
          </a:p>
          <a:p>
            <a:endParaRPr lang="sv-SE" dirty="0"/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CFB92B-D30B-F978-CC93-8367DCDE21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573" y="374968"/>
            <a:ext cx="2322576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89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149A1D-96C6-963B-A53C-925E309B3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Utvecklingsarbeten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637A7F-5CD6-5653-E3CF-5EB6B9F1E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Mer gruppverksamhet.</a:t>
            </a:r>
          </a:p>
          <a:p>
            <a:r>
              <a:rPr lang="sv-SE" dirty="0"/>
              <a:t>Arbeta mer med digital kompetens. Både bedömning/behandling/grupp?</a:t>
            </a:r>
          </a:p>
          <a:p>
            <a:r>
              <a:rPr lang="sv-SE" dirty="0"/>
              <a:t>Cancerrehabilitering, när var och hur, tajmingen.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21FEBFA-3FE3-50AE-FD89-5952E639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573" y="374968"/>
            <a:ext cx="2322576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518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E8215D-C384-7B0B-42A6-BD9B42CE5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Frågor? 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B5B183AA-7174-4330-0D19-E4EFA68757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4750" y="2420144"/>
            <a:ext cx="4762500" cy="3162300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D5668AC7-5C7B-6ECA-9C39-BD100C72D8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573" y="374968"/>
            <a:ext cx="2322576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499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16482A-04AC-021A-D6D5-B78BB9D30AB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446606"/>
            <a:ext cx="10515600" cy="1325563"/>
          </a:xfrm>
        </p:spPr>
        <p:txBody>
          <a:bodyPr/>
          <a:lstStyle/>
          <a:p>
            <a:r>
              <a:rPr lang="sv-SE" dirty="0"/>
              <a:t>Kontaktuppgifter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4366714D-D6BF-709C-2555-E7E4054FC807}"/>
              </a:ext>
            </a:extLst>
          </p:cNvPr>
          <p:cNvSpPr txBox="1"/>
          <p:nvPr/>
        </p:nvSpPr>
        <p:spPr>
          <a:xfrm>
            <a:off x="2408795" y="2413339"/>
            <a:ext cx="6735778" cy="20313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sv-SE" dirty="0"/>
              <a:t>Angelika Jonsson, arbetsterapeut: </a:t>
            </a:r>
            <a:r>
              <a:rPr lang="sv-SE" dirty="0">
                <a:hlinkClick r:id="rId2"/>
              </a:rPr>
              <a:t>Angelika.jonsson@regionvarmland.se</a:t>
            </a:r>
            <a:endParaRPr lang="sv-SE" dirty="0"/>
          </a:p>
          <a:p>
            <a:pPr algn="ctr"/>
            <a:endParaRPr lang="sv-SE" dirty="0"/>
          </a:p>
          <a:p>
            <a:pPr algn="ctr"/>
            <a:r>
              <a:rPr lang="sv-SE" dirty="0"/>
              <a:t>Kerstin Kåwe, specialistarbetsterapeut: </a:t>
            </a:r>
            <a:r>
              <a:rPr lang="sv-SE" dirty="0">
                <a:hlinkClick r:id="rId3"/>
              </a:rPr>
              <a:t>Kerstin.kawe@regionvarmland.se</a:t>
            </a:r>
            <a:endParaRPr lang="sv-SE" dirty="0"/>
          </a:p>
          <a:p>
            <a:pPr algn="ctr"/>
            <a:r>
              <a:rPr lang="sv-SE" dirty="0"/>
              <a:t> </a:t>
            </a:r>
          </a:p>
          <a:p>
            <a:pPr algn="ctr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8561523-9187-3C81-E189-4AB675E77E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573" y="374968"/>
            <a:ext cx="2322576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448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147</TotalTime>
  <Words>336</Words>
  <Application>Microsoft Office PowerPoint</Application>
  <PresentationFormat>Bredbild</PresentationFormat>
  <Paragraphs>55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Lunchträff</vt:lpstr>
      <vt:lpstr>Verksamheten</vt:lpstr>
      <vt:lpstr>Uppdrag</vt:lpstr>
      <vt:lpstr>Vad händer just nu?</vt:lpstr>
      <vt:lpstr>Utmaningar</vt:lpstr>
      <vt:lpstr>Utvecklingsarbeten</vt:lpstr>
      <vt:lpstr>Frågor? </vt:lpstr>
      <vt:lpstr>Kontaktuppgifter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Lunchträff</dc:title>
  <dc:creator>Elin Widmark</dc:creator>
  <cp:lastModifiedBy>Angelika Jonsson</cp:lastModifiedBy>
  <cp:revision>8</cp:revision>
  <dcterms:created xsi:type="dcterms:W3CDTF">2024-04-09T18:58:24Z</dcterms:created>
  <dcterms:modified xsi:type="dcterms:W3CDTF">2025-11-12T11:54:59Z</dcterms:modified>
</cp:coreProperties>
</file>