
<file path=[Content_Types].xml><?xml version="1.0" encoding="utf-8"?>
<Types xmlns="http://schemas.openxmlformats.org/package/2006/content-types">
  <Default Extension="emf" ContentType="image/x-emf"/>
  <Default Extension="gif" ContentType="image/gif"/>
  <Default Extension="jpeg" ContentType="image/jpeg"/>
  <Default Extension="jpg" ContentType="image/jpeg"/>
  <Default Extension="png" ContentType="image/png"/>
  <Default Extension="rels" ContentType="application/vnd.openxmlformats-package.relationships+xml"/>
  <Default Extension="svg" ContentType="image/svg+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2.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3.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50"/>
  </p:notesMasterIdLst>
  <p:sldIdLst>
    <p:sldId id="256" r:id="rId2"/>
    <p:sldId id="323" r:id="rId3"/>
    <p:sldId id="324" r:id="rId4"/>
    <p:sldId id="325" r:id="rId5"/>
    <p:sldId id="326" r:id="rId6"/>
    <p:sldId id="327" r:id="rId7"/>
    <p:sldId id="298" r:id="rId8"/>
    <p:sldId id="328" r:id="rId9"/>
    <p:sldId id="287" r:id="rId10"/>
    <p:sldId id="380" r:id="rId11"/>
    <p:sldId id="330" r:id="rId12"/>
    <p:sldId id="331" r:id="rId13"/>
    <p:sldId id="371" r:id="rId14"/>
    <p:sldId id="333" r:id="rId15"/>
    <p:sldId id="334" r:id="rId16"/>
    <p:sldId id="335" r:id="rId17"/>
    <p:sldId id="336" r:id="rId18"/>
    <p:sldId id="338" r:id="rId19"/>
    <p:sldId id="379" r:id="rId20"/>
    <p:sldId id="341" r:id="rId21"/>
    <p:sldId id="372" r:id="rId22"/>
    <p:sldId id="343" r:id="rId23"/>
    <p:sldId id="344" r:id="rId24"/>
    <p:sldId id="345" r:id="rId25"/>
    <p:sldId id="373" r:id="rId26"/>
    <p:sldId id="346" r:id="rId27"/>
    <p:sldId id="374" r:id="rId28"/>
    <p:sldId id="347" r:id="rId29"/>
    <p:sldId id="349" r:id="rId30"/>
    <p:sldId id="350" r:id="rId31"/>
    <p:sldId id="351" r:id="rId32"/>
    <p:sldId id="352" r:id="rId33"/>
    <p:sldId id="353" r:id="rId34"/>
    <p:sldId id="354" r:id="rId35"/>
    <p:sldId id="355" r:id="rId36"/>
    <p:sldId id="356" r:id="rId37"/>
    <p:sldId id="357" r:id="rId38"/>
    <p:sldId id="359" r:id="rId39"/>
    <p:sldId id="377" r:id="rId40"/>
    <p:sldId id="361" r:id="rId41"/>
    <p:sldId id="370" r:id="rId42"/>
    <p:sldId id="363" r:id="rId43"/>
    <p:sldId id="364" r:id="rId44"/>
    <p:sldId id="365" r:id="rId45"/>
    <p:sldId id="366" r:id="rId46"/>
    <p:sldId id="378" r:id="rId47"/>
    <p:sldId id="369" r:id="rId48"/>
    <p:sldId id="368" r:id="rId49"/>
  </p:sldIdLst>
  <p:sldSz cx="9144000" cy="6858000" type="screen4x3"/>
  <p:notesSz cx="6794500" cy="9931400"/>
  <p:defaultTextStyle>
    <a:defPPr>
      <a:defRPr lang="sv-SE"/>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Namnlöst avsnitt" id="{ADD551DC-4BC7-4658-BE04-1C4BD9FC062B}">
          <p14:sldIdLst>
            <p14:sldId id="256"/>
            <p14:sldId id="323"/>
            <p14:sldId id="324"/>
            <p14:sldId id="325"/>
            <p14:sldId id="326"/>
            <p14:sldId id="327"/>
            <p14:sldId id="298"/>
            <p14:sldId id="328"/>
            <p14:sldId id="287"/>
            <p14:sldId id="380"/>
            <p14:sldId id="330"/>
            <p14:sldId id="331"/>
            <p14:sldId id="371"/>
            <p14:sldId id="333"/>
            <p14:sldId id="334"/>
            <p14:sldId id="335"/>
            <p14:sldId id="336"/>
            <p14:sldId id="338"/>
            <p14:sldId id="379"/>
            <p14:sldId id="341"/>
            <p14:sldId id="372"/>
            <p14:sldId id="343"/>
            <p14:sldId id="344"/>
            <p14:sldId id="345"/>
            <p14:sldId id="373"/>
            <p14:sldId id="346"/>
            <p14:sldId id="374"/>
            <p14:sldId id="347"/>
            <p14:sldId id="349"/>
            <p14:sldId id="350"/>
            <p14:sldId id="351"/>
            <p14:sldId id="352"/>
            <p14:sldId id="353"/>
            <p14:sldId id="354"/>
            <p14:sldId id="355"/>
            <p14:sldId id="356"/>
            <p14:sldId id="357"/>
            <p14:sldId id="359"/>
            <p14:sldId id="377"/>
            <p14:sldId id="361"/>
            <p14:sldId id="370"/>
            <p14:sldId id="363"/>
            <p14:sldId id="364"/>
            <p14:sldId id="365"/>
            <p14:sldId id="366"/>
            <p14:sldId id="378"/>
            <p14:sldId id="369"/>
            <p14:sldId id="368"/>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987" autoAdjust="0"/>
    <p:restoredTop sz="81081" autoAdjust="0"/>
  </p:normalViewPr>
  <p:slideViewPr>
    <p:cSldViewPr snapToGrid="0" snapToObjects="1">
      <p:cViewPr varScale="1">
        <p:scale>
          <a:sx n="69" d="100"/>
          <a:sy n="69" d="100"/>
        </p:scale>
        <p:origin x="1843" y="72"/>
      </p:cViewPr>
      <p:guideLst>
        <p:guide orient="horz" pos="2160"/>
        <p:guide pos="2880"/>
      </p:guideLst>
    </p:cSldViewPr>
  </p:slideViewPr>
  <p:notesTextViewPr>
    <p:cViewPr>
      <p:scale>
        <a:sx n="100" d="100"/>
        <a:sy n="100" d="100"/>
      </p:scale>
      <p:origin x="0" y="0"/>
    </p:cViewPr>
  </p:notesTextViewPr>
  <p:sorterViewPr>
    <p:cViewPr varScale="1">
      <p:scale>
        <a:sx n="100" d="100"/>
        <a:sy n="100" d="100"/>
      </p:scale>
      <p:origin x="0" y="-144"/>
    </p:cViewPr>
  </p:sorterViewPr>
  <p:notesViewPr>
    <p:cSldViewPr snapToGrid="0">
      <p:cViewPr varScale="1">
        <p:scale>
          <a:sx n="66" d="100"/>
          <a:sy n="66" d="100"/>
        </p:scale>
        <p:origin x="0" y="0"/>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notesMaster" Target="notesMasters/notesMaster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presProps" Target="pres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s>
</file>

<file path=ppt/diagrams/_rels/data4.xml.rels><?xml version="1.0" encoding="UTF-8" standalone="yes"?>
<Relationships xmlns="http://schemas.openxmlformats.org/package/2006/relationships"><Relationship Id="rId1" Type="http://schemas.openxmlformats.org/officeDocument/2006/relationships/image" Target="../media/image10.png"/></Relationships>
</file>

<file path=ppt/diagrams/_rels/data6.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image" Target="../media/image11.gif"/><Relationship Id="rId4" Type="http://schemas.openxmlformats.org/officeDocument/2006/relationships/image" Target="../media/image14.jpeg"/></Relationships>
</file>

<file path=ppt/diagrams/_rels/data9.xml.rels><?xml version="1.0" encoding="UTF-8" standalone="yes"?>
<Relationships xmlns="http://schemas.openxmlformats.org/package/2006/relationships"><Relationship Id="rId3" Type="http://schemas.openxmlformats.org/officeDocument/2006/relationships/hyperlink" Target="https://www.arbetsterapeuterna.se/media/2622/fallbeskrivning-studiematerial.pdf" TargetMode="External"/><Relationship Id="rId2" Type="http://schemas.openxmlformats.org/officeDocument/2006/relationships/hyperlink" Target="https://m.youtube.com/playlist?list=PLNC2_90SFlXx7G1VPcJxnaMdFWRnOMFY-" TargetMode="External"/><Relationship Id="rId1" Type="http://schemas.openxmlformats.org/officeDocument/2006/relationships/hyperlink" Target="https://www.arbetsterapeuterna.se/foerbundet/webbutik/haelsa-och-aktivitet-i-vardagen-ur-ett-arbetsterapeutiskt-perspektiv/" TargetMode="External"/><Relationship Id="rId5" Type="http://schemas.openxmlformats.org/officeDocument/2006/relationships/hyperlink" Target="http://online.fliphtml5.com/tkwd/hcrz/index.html#p=26" TargetMode="External"/><Relationship Id="rId4" Type="http://schemas.openxmlformats.org/officeDocument/2006/relationships/hyperlink" Target="http://recepttillalla.se/" TargetMode="External"/></Relationships>
</file>

<file path=ppt/diagrams/_rels/drawing4.xml.rels><?xml version="1.0" encoding="UTF-8" standalone="yes"?>
<Relationships xmlns="http://schemas.openxmlformats.org/package/2006/relationships"><Relationship Id="rId1" Type="http://schemas.openxmlformats.org/officeDocument/2006/relationships/image" Target="../media/image10.png"/></Relationships>
</file>

<file path=ppt/diagrams/_rels/drawing6.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image" Target="../media/image11.gif"/><Relationship Id="rId4" Type="http://schemas.openxmlformats.org/officeDocument/2006/relationships/image" Target="../media/image14.jpeg"/></Relationships>
</file>

<file path=ppt/diagrams/_rels/drawing9.xml.rels><?xml version="1.0" encoding="UTF-8" standalone="yes"?>
<Relationships xmlns="http://schemas.openxmlformats.org/package/2006/relationships"><Relationship Id="rId3" Type="http://schemas.openxmlformats.org/officeDocument/2006/relationships/hyperlink" Target="https://www.arbetsterapeuterna.se/media/2622/fallbeskrivning-studiematerial.pdf" TargetMode="External"/><Relationship Id="rId2" Type="http://schemas.openxmlformats.org/officeDocument/2006/relationships/hyperlink" Target="https://m.youtube.com/playlist?list=PLNC2_90SFlXx7G1VPcJxnaMdFWRnOMFY-" TargetMode="External"/><Relationship Id="rId1" Type="http://schemas.openxmlformats.org/officeDocument/2006/relationships/hyperlink" Target="https://www.arbetsterapeuterna.se/foerbundet/webbutik/haelsa-och-aktivitet-i-vardagen-ur-ett-arbetsterapeutiskt-perspektiv/" TargetMode="External"/><Relationship Id="rId5" Type="http://schemas.openxmlformats.org/officeDocument/2006/relationships/hyperlink" Target="http://online.fliphtml5.com/tkwd/hcrz/index.html#p=26" TargetMode="External"/><Relationship Id="rId4" Type="http://schemas.openxmlformats.org/officeDocument/2006/relationships/hyperlink" Target="http://recepttillalla.se/" TargetMode="Externa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D731149-7A5C-41E2-9A43-55D7ABAD58D2}" type="doc">
      <dgm:prSet loTypeId="urn:microsoft.com/office/officeart/2008/layout/VerticalCurvedList" loCatId="list" qsTypeId="urn:microsoft.com/office/officeart/2005/8/quickstyle/simple1" qsCatId="simple" csTypeId="urn:microsoft.com/office/officeart/2005/8/colors/accent1_2" csCatId="accent1" phldr="1"/>
      <dgm:spPr/>
      <dgm:t>
        <a:bodyPr/>
        <a:lstStyle/>
        <a:p>
          <a:endParaRPr lang="sv-SE"/>
        </a:p>
      </dgm:t>
    </dgm:pt>
    <dgm:pt modelId="{9E0512CB-4299-4809-A3AA-1A34B681361E}">
      <dgm:prSet custT="1"/>
      <dgm:spPr>
        <a:noFill/>
      </dgm:spPr>
      <dgm:t>
        <a:bodyPr/>
        <a:lstStyle/>
        <a:p>
          <a:pPr rtl="0"/>
          <a:r>
            <a:rPr lang="sv-SE" sz="1800" baseline="0" dirty="0">
              <a:latin typeface="Bembo" panose="02020502050201020203" pitchFamily="18" charset="0"/>
            </a:rPr>
            <a:t>50 % av alla kvinnor och 65% av alla män har minst en ohälsosam levnadsvana. </a:t>
          </a:r>
          <a:endParaRPr lang="sv-SE" sz="1800" dirty="0">
            <a:latin typeface="Bembo" panose="02020502050201020203" pitchFamily="18" charset="0"/>
          </a:endParaRPr>
        </a:p>
      </dgm:t>
    </dgm:pt>
    <dgm:pt modelId="{4B18D1D7-734D-4F35-A1C3-5800326E25E8}" type="parTrans" cxnId="{99329925-9CAC-4A34-A68B-C9D3E4E88D17}">
      <dgm:prSet/>
      <dgm:spPr/>
      <dgm:t>
        <a:bodyPr/>
        <a:lstStyle/>
        <a:p>
          <a:endParaRPr lang="sv-SE"/>
        </a:p>
      </dgm:t>
    </dgm:pt>
    <dgm:pt modelId="{A477B70B-F749-465A-843C-B759BF649CEE}" type="sibTrans" cxnId="{99329925-9CAC-4A34-A68B-C9D3E4E88D17}">
      <dgm:prSet/>
      <dgm:spPr>
        <a:ln>
          <a:solidFill>
            <a:schemeClr val="bg1"/>
          </a:solidFill>
        </a:ln>
      </dgm:spPr>
      <dgm:t>
        <a:bodyPr/>
        <a:lstStyle/>
        <a:p>
          <a:endParaRPr lang="sv-SE"/>
        </a:p>
      </dgm:t>
    </dgm:pt>
    <dgm:pt modelId="{542A20A8-79EF-4F3F-BEA6-037AEBF33B9A}">
      <dgm:prSet custT="1"/>
      <dgm:spPr>
        <a:noFill/>
      </dgm:spPr>
      <dgm:t>
        <a:bodyPr/>
        <a:lstStyle/>
        <a:p>
          <a:pPr marL="0" lvl="0" indent="0" algn="l" defTabSz="800100" rtl="0">
            <a:lnSpc>
              <a:spcPct val="90000"/>
            </a:lnSpc>
            <a:spcBef>
              <a:spcPct val="0"/>
            </a:spcBef>
            <a:spcAft>
              <a:spcPct val="35000"/>
            </a:spcAft>
            <a:buNone/>
          </a:pPr>
          <a:r>
            <a:rPr lang="sv-SE" sz="1800" kern="1200" baseline="0" dirty="0">
              <a:solidFill>
                <a:prstClr val="white"/>
              </a:solidFill>
              <a:latin typeface="Bembo" panose="02020502050201020203" pitchFamily="18" charset="0"/>
              <a:ea typeface="+mn-ea"/>
              <a:cs typeface="+mn-cs"/>
            </a:rPr>
            <a:t>Minst 20 % av sjukdomsbördan i Sverige beror på ohälsosamma levnadsvanor. </a:t>
          </a:r>
        </a:p>
      </dgm:t>
    </dgm:pt>
    <dgm:pt modelId="{F11F03C5-59E9-462B-BDE8-4A6B948AEB18}" type="parTrans" cxnId="{2D87D64D-2CA3-4C99-8D26-E6D9D3629A07}">
      <dgm:prSet/>
      <dgm:spPr/>
      <dgm:t>
        <a:bodyPr/>
        <a:lstStyle/>
        <a:p>
          <a:endParaRPr lang="sv-SE"/>
        </a:p>
      </dgm:t>
    </dgm:pt>
    <dgm:pt modelId="{C5EBF0AC-3007-4BEE-9559-10939F775C69}" type="sibTrans" cxnId="{2D87D64D-2CA3-4C99-8D26-E6D9D3629A07}">
      <dgm:prSet/>
      <dgm:spPr/>
      <dgm:t>
        <a:bodyPr/>
        <a:lstStyle/>
        <a:p>
          <a:endParaRPr lang="sv-SE"/>
        </a:p>
      </dgm:t>
    </dgm:pt>
    <dgm:pt modelId="{8E327F81-6F43-4E65-8A72-9AF79AEE0738}">
      <dgm:prSet custT="1"/>
      <dgm:spPr>
        <a:noFill/>
      </dgm:spPr>
      <dgm:t>
        <a:bodyPr/>
        <a:lstStyle/>
        <a:p>
          <a:pPr marL="0" lvl="0" indent="0" algn="l" defTabSz="800100" rtl="0">
            <a:lnSpc>
              <a:spcPct val="90000"/>
            </a:lnSpc>
            <a:spcBef>
              <a:spcPct val="0"/>
            </a:spcBef>
            <a:spcAft>
              <a:spcPct val="35000"/>
            </a:spcAft>
            <a:buNone/>
          </a:pPr>
          <a:r>
            <a:rPr lang="sv-SE" sz="1800" kern="1200" baseline="0" dirty="0">
              <a:solidFill>
                <a:prstClr val="white"/>
              </a:solidFill>
              <a:latin typeface="Bembo" panose="02020502050201020203" pitchFamily="18" charset="0"/>
              <a:ea typeface="+mn-ea"/>
              <a:cs typeface="+mn-cs"/>
            </a:rPr>
            <a:t>Förebygga de vanligast förekommande sjukdomarna som är relaterade till levnadsvanor.</a:t>
          </a:r>
        </a:p>
      </dgm:t>
    </dgm:pt>
    <dgm:pt modelId="{5D9150BB-208D-4F26-B99B-4D418DAAA052}" type="parTrans" cxnId="{F8BC1C65-D08D-4655-8BB2-787EEBD4C069}">
      <dgm:prSet/>
      <dgm:spPr/>
      <dgm:t>
        <a:bodyPr/>
        <a:lstStyle/>
        <a:p>
          <a:endParaRPr lang="sv-SE"/>
        </a:p>
      </dgm:t>
    </dgm:pt>
    <dgm:pt modelId="{C7B4F6BA-5DDE-4158-AABD-51C39B03ED9A}" type="sibTrans" cxnId="{F8BC1C65-D08D-4655-8BB2-787EEBD4C069}">
      <dgm:prSet/>
      <dgm:spPr/>
      <dgm:t>
        <a:bodyPr/>
        <a:lstStyle/>
        <a:p>
          <a:endParaRPr lang="sv-SE"/>
        </a:p>
      </dgm:t>
    </dgm:pt>
    <dgm:pt modelId="{52E099E2-C369-4504-8004-F686503CEFFE}" type="pres">
      <dgm:prSet presAssocID="{3D731149-7A5C-41E2-9A43-55D7ABAD58D2}" presName="Name0" presStyleCnt="0">
        <dgm:presLayoutVars>
          <dgm:chMax val="7"/>
          <dgm:chPref val="7"/>
          <dgm:dir/>
        </dgm:presLayoutVars>
      </dgm:prSet>
      <dgm:spPr/>
    </dgm:pt>
    <dgm:pt modelId="{D7E50D33-15BD-4120-95F2-7C04984573E8}" type="pres">
      <dgm:prSet presAssocID="{3D731149-7A5C-41E2-9A43-55D7ABAD58D2}" presName="Name1" presStyleCnt="0"/>
      <dgm:spPr/>
    </dgm:pt>
    <dgm:pt modelId="{656E24D1-A485-4F60-95BE-16176A27A9F4}" type="pres">
      <dgm:prSet presAssocID="{3D731149-7A5C-41E2-9A43-55D7ABAD58D2}" presName="cycle" presStyleCnt="0"/>
      <dgm:spPr/>
    </dgm:pt>
    <dgm:pt modelId="{A0704635-3878-4996-872B-B6B23B94795B}" type="pres">
      <dgm:prSet presAssocID="{3D731149-7A5C-41E2-9A43-55D7ABAD58D2}" presName="srcNode" presStyleLbl="node1" presStyleIdx="0" presStyleCnt="3"/>
      <dgm:spPr/>
    </dgm:pt>
    <dgm:pt modelId="{BBA56DCA-7449-4FF4-B6D3-77C155433175}" type="pres">
      <dgm:prSet presAssocID="{3D731149-7A5C-41E2-9A43-55D7ABAD58D2}" presName="conn" presStyleLbl="parChTrans1D2" presStyleIdx="0" presStyleCnt="1"/>
      <dgm:spPr/>
    </dgm:pt>
    <dgm:pt modelId="{0E63B0B9-A5F7-42BF-BDF3-2BCDF7802D6A}" type="pres">
      <dgm:prSet presAssocID="{3D731149-7A5C-41E2-9A43-55D7ABAD58D2}" presName="extraNode" presStyleLbl="node1" presStyleIdx="0" presStyleCnt="3"/>
      <dgm:spPr/>
    </dgm:pt>
    <dgm:pt modelId="{9159B617-EB48-41FF-A6E0-C3B6E0E59A5A}" type="pres">
      <dgm:prSet presAssocID="{3D731149-7A5C-41E2-9A43-55D7ABAD58D2}" presName="dstNode" presStyleLbl="node1" presStyleIdx="0" presStyleCnt="3"/>
      <dgm:spPr/>
    </dgm:pt>
    <dgm:pt modelId="{7399473F-631A-4CAB-85C4-617CFE874E2A}" type="pres">
      <dgm:prSet presAssocID="{9E0512CB-4299-4809-A3AA-1A34B681361E}" presName="text_1" presStyleLbl="node1" presStyleIdx="0" presStyleCnt="3">
        <dgm:presLayoutVars>
          <dgm:bulletEnabled val="1"/>
        </dgm:presLayoutVars>
      </dgm:prSet>
      <dgm:spPr/>
    </dgm:pt>
    <dgm:pt modelId="{844F3E58-CEF9-4EB8-BA7C-51B845BA7103}" type="pres">
      <dgm:prSet presAssocID="{9E0512CB-4299-4809-A3AA-1A34B681361E}" presName="accent_1" presStyleCnt="0"/>
      <dgm:spPr/>
    </dgm:pt>
    <dgm:pt modelId="{35AD2775-67B0-420F-AF60-C3109B334760}" type="pres">
      <dgm:prSet presAssocID="{9E0512CB-4299-4809-A3AA-1A34B681361E}" presName="accentRepeatNode" presStyleLbl="solidFgAcc1" presStyleIdx="0" presStyleCnt="3" custLinFactNeighborX="-906"/>
      <dgm:spPr>
        <a:solidFill>
          <a:schemeClr val="bg1">
            <a:lumMod val="50000"/>
          </a:schemeClr>
        </a:solidFill>
        <a:ln>
          <a:solidFill>
            <a:schemeClr val="bg1"/>
          </a:solidFill>
        </a:ln>
      </dgm:spPr>
    </dgm:pt>
    <dgm:pt modelId="{03556379-57A7-4677-81CA-56DEE4224D1C}" type="pres">
      <dgm:prSet presAssocID="{542A20A8-79EF-4F3F-BEA6-037AEBF33B9A}" presName="text_2" presStyleLbl="node1" presStyleIdx="1" presStyleCnt="3">
        <dgm:presLayoutVars>
          <dgm:bulletEnabled val="1"/>
        </dgm:presLayoutVars>
      </dgm:prSet>
      <dgm:spPr/>
    </dgm:pt>
    <dgm:pt modelId="{920E2E8E-B856-461E-9CBA-BEEF088D5584}" type="pres">
      <dgm:prSet presAssocID="{542A20A8-79EF-4F3F-BEA6-037AEBF33B9A}" presName="accent_2" presStyleCnt="0"/>
      <dgm:spPr/>
    </dgm:pt>
    <dgm:pt modelId="{CFAA50B6-8B38-4281-AA91-BD376B5F3E32}" type="pres">
      <dgm:prSet presAssocID="{542A20A8-79EF-4F3F-BEA6-037AEBF33B9A}" presName="accentRepeatNode" presStyleLbl="solidFgAcc1" presStyleIdx="1" presStyleCnt="3" custLinFactNeighborX="-906"/>
      <dgm:spPr>
        <a:solidFill>
          <a:schemeClr val="bg1">
            <a:lumMod val="50000"/>
          </a:schemeClr>
        </a:solidFill>
        <a:ln>
          <a:solidFill>
            <a:schemeClr val="bg1"/>
          </a:solidFill>
        </a:ln>
      </dgm:spPr>
    </dgm:pt>
    <dgm:pt modelId="{68E71D88-BA0A-4AC6-9C98-7489899E67E6}" type="pres">
      <dgm:prSet presAssocID="{8E327F81-6F43-4E65-8A72-9AF79AEE0738}" presName="text_3" presStyleLbl="node1" presStyleIdx="2" presStyleCnt="3">
        <dgm:presLayoutVars>
          <dgm:bulletEnabled val="1"/>
        </dgm:presLayoutVars>
      </dgm:prSet>
      <dgm:spPr/>
    </dgm:pt>
    <dgm:pt modelId="{0C4FFBDD-111C-4269-90A5-BACB9F2E95DB}" type="pres">
      <dgm:prSet presAssocID="{8E327F81-6F43-4E65-8A72-9AF79AEE0738}" presName="accent_3" presStyleCnt="0"/>
      <dgm:spPr/>
    </dgm:pt>
    <dgm:pt modelId="{E01BD2A6-DCA8-4532-BA19-4271E1CB5C8E}" type="pres">
      <dgm:prSet presAssocID="{8E327F81-6F43-4E65-8A72-9AF79AEE0738}" presName="accentRepeatNode" presStyleLbl="solidFgAcc1" presStyleIdx="2" presStyleCnt="3" custLinFactNeighborX="-906"/>
      <dgm:spPr>
        <a:solidFill>
          <a:schemeClr val="bg1">
            <a:lumMod val="50000"/>
          </a:schemeClr>
        </a:solidFill>
        <a:ln>
          <a:solidFill>
            <a:schemeClr val="bg1"/>
          </a:solidFill>
        </a:ln>
      </dgm:spPr>
    </dgm:pt>
  </dgm:ptLst>
  <dgm:cxnLst>
    <dgm:cxn modelId="{7021C303-15E8-4B1A-A373-FF57A8BFEB09}" type="presOf" srcId="{A477B70B-F749-465A-843C-B759BF649CEE}" destId="{BBA56DCA-7449-4FF4-B6D3-77C155433175}" srcOrd="0" destOrd="0" presId="urn:microsoft.com/office/officeart/2008/layout/VerticalCurvedList"/>
    <dgm:cxn modelId="{04ACF50F-1322-49AD-BD14-75D6C6E8C945}" type="presOf" srcId="{8E327F81-6F43-4E65-8A72-9AF79AEE0738}" destId="{68E71D88-BA0A-4AC6-9C98-7489899E67E6}" srcOrd="0" destOrd="0" presId="urn:microsoft.com/office/officeart/2008/layout/VerticalCurvedList"/>
    <dgm:cxn modelId="{99329925-9CAC-4A34-A68B-C9D3E4E88D17}" srcId="{3D731149-7A5C-41E2-9A43-55D7ABAD58D2}" destId="{9E0512CB-4299-4809-A3AA-1A34B681361E}" srcOrd="0" destOrd="0" parTransId="{4B18D1D7-734D-4F35-A1C3-5800326E25E8}" sibTransId="{A477B70B-F749-465A-843C-B759BF649CEE}"/>
    <dgm:cxn modelId="{50B4D361-6819-48C9-9270-C3DB46833802}" type="presOf" srcId="{3D731149-7A5C-41E2-9A43-55D7ABAD58D2}" destId="{52E099E2-C369-4504-8004-F686503CEFFE}" srcOrd="0" destOrd="0" presId="urn:microsoft.com/office/officeart/2008/layout/VerticalCurvedList"/>
    <dgm:cxn modelId="{F8BC1C65-D08D-4655-8BB2-787EEBD4C069}" srcId="{3D731149-7A5C-41E2-9A43-55D7ABAD58D2}" destId="{8E327F81-6F43-4E65-8A72-9AF79AEE0738}" srcOrd="2" destOrd="0" parTransId="{5D9150BB-208D-4F26-B99B-4D418DAAA052}" sibTransId="{C7B4F6BA-5DDE-4158-AABD-51C39B03ED9A}"/>
    <dgm:cxn modelId="{AF4DE24A-1D6B-4AA2-93AC-CDB43EBA271F}" type="presOf" srcId="{9E0512CB-4299-4809-A3AA-1A34B681361E}" destId="{7399473F-631A-4CAB-85C4-617CFE874E2A}" srcOrd="0" destOrd="0" presId="urn:microsoft.com/office/officeart/2008/layout/VerticalCurvedList"/>
    <dgm:cxn modelId="{2D87D64D-2CA3-4C99-8D26-E6D9D3629A07}" srcId="{3D731149-7A5C-41E2-9A43-55D7ABAD58D2}" destId="{542A20A8-79EF-4F3F-BEA6-037AEBF33B9A}" srcOrd="1" destOrd="0" parTransId="{F11F03C5-59E9-462B-BDE8-4A6B948AEB18}" sibTransId="{C5EBF0AC-3007-4BEE-9559-10939F775C69}"/>
    <dgm:cxn modelId="{0AFB1AB0-7232-4292-B8E7-EBA80F545AB3}" type="presOf" srcId="{542A20A8-79EF-4F3F-BEA6-037AEBF33B9A}" destId="{03556379-57A7-4677-81CA-56DEE4224D1C}" srcOrd="0" destOrd="0" presId="urn:microsoft.com/office/officeart/2008/layout/VerticalCurvedList"/>
    <dgm:cxn modelId="{892992F9-5C56-4ED7-A1D1-D144A8668654}" type="presParOf" srcId="{52E099E2-C369-4504-8004-F686503CEFFE}" destId="{D7E50D33-15BD-4120-95F2-7C04984573E8}" srcOrd="0" destOrd="0" presId="urn:microsoft.com/office/officeart/2008/layout/VerticalCurvedList"/>
    <dgm:cxn modelId="{16E2F044-7D6C-4540-9FE2-6C2AAFEC7AA8}" type="presParOf" srcId="{D7E50D33-15BD-4120-95F2-7C04984573E8}" destId="{656E24D1-A485-4F60-95BE-16176A27A9F4}" srcOrd="0" destOrd="0" presId="urn:microsoft.com/office/officeart/2008/layout/VerticalCurvedList"/>
    <dgm:cxn modelId="{0F8A1090-0D9C-43E5-91B2-5D0EC7524089}" type="presParOf" srcId="{656E24D1-A485-4F60-95BE-16176A27A9F4}" destId="{A0704635-3878-4996-872B-B6B23B94795B}" srcOrd="0" destOrd="0" presId="urn:microsoft.com/office/officeart/2008/layout/VerticalCurvedList"/>
    <dgm:cxn modelId="{AABE92FD-4240-4CB9-A23D-22CE3E23783E}" type="presParOf" srcId="{656E24D1-A485-4F60-95BE-16176A27A9F4}" destId="{BBA56DCA-7449-4FF4-B6D3-77C155433175}" srcOrd="1" destOrd="0" presId="urn:microsoft.com/office/officeart/2008/layout/VerticalCurvedList"/>
    <dgm:cxn modelId="{32A1EC05-09CA-441B-B426-66791857BBC8}" type="presParOf" srcId="{656E24D1-A485-4F60-95BE-16176A27A9F4}" destId="{0E63B0B9-A5F7-42BF-BDF3-2BCDF7802D6A}" srcOrd="2" destOrd="0" presId="urn:microsoft.com/office/officeart/2008/layout/VerticalCurvedList"/>
    <dgm:cxn modelId="{549F4503-32A4-41A2-9990-964999A018E5}" type="presParOf" srcId="{656E24D1-A485-4F60-95BE-16176A27A9F4}" destId="{9159B617-EB48-41FF-A6E0-C3B6E0E59A5A}" srcOrd="3" destOrd="0" presId="urn:microsoft.com/office/officeart/2008/layout/VerticalCurvedList"/>
    <dgm:cxn modelId="{1D5BF846-626E-42F4-B854-30DF8E67C51E}" type="presParOf" srcId="{D7E50D33-15BD-4120-95F2-7C04984573E8}" destId="{7399473F-631A-4CAB-85C4-617CFE874E2A}" srcOrd="1" destOrd="0" presId="urn:microsoft.com/office/officeart/2008/layout/VerticalCurvedList"/>
    <dgm:cxn modelId="{912458F1-5464-4FA0-A47E-D62B03B04544}" type="presParOf" srcId="{D7E50D33-15BD-4120-95F2-7C04984573E8}" destId="{844F3E58-CEF9-4EB8-BA7C-51B845BA7103}" srcOrd="2" destOrd="0" presId="urn:microsoft.com/office/officeart/2008/layout/VerticalCurvedList"/>
    <dgm:cxn modelId="{56F89E7A-2EE3-4B82-B055-E7350A4B0D57}" type="presParOf" srcId="{844F3E58-CEF9-4EB8-BA7C-51B845BA7103}" destId="{35AD2775-67B0-420F-AF60-C3109B334760}" srcOrd="0" destOrd="0" presId="urn:microsoft.com/office/officeart/2008/layout/VerticalCurvedList"/>
    <dgm:cxn modelId="{BF9DC323-4F19-41F7-BA76-F1BCA400A188}" type="presParOf" srcId="{D7E50D33-15BD-4120-95F2-7C04984573E8}" destId="{03556379-57A7-4677-81CA-56DEE4224D1C}" srcOrd="3" destOrd="0" presId="urn:microsoft.com/office/officeart/2008/layout/VerticalCurvedList"/>
    <dgm:cxn modelId="{55225051-0C99-4D60-B150-638D1B6C1719}" type="presParOf" srcId="{D7E50D33-15BD-4120-95F2-7C04984573E8}" destId="{920E2E8E-B856-461E-9CBA-BEEF088D5584}" srcOrd="4" destOrd="0" presId="urn:microsoft.com/office/officeart/2008/layout/VerticalCurvedList"/>
    <dgm:cxn modelId="{1D6816E7-1698-4528-A6BB-3FECE46DD92F}" type="presParOf" srcId="{920E2E8E-B856-461E-9CBA-BEEF088D5584}" destId="{CFAA50B6-8B38-4281-AA91-BD376B5F3E32}" srcOrd="0" destOrd="0" presId="urn:microsoft.com/office/officeart/2008/layout/VerticalCurvedList"/>
    <dgm:cxn modelId="{D63C7940-3BE3-4DA7-8F43-F3682F905F17}" type="presParOf" srcId="{D7E50D33-15BD-4120-95F2-7C04984573E8}" destId="{68E71D88-BA0A-4AC6-9C98-7489899E67E6}" srcOrd="5" destOrd="0" presId="urn:microsoft.com/office/officeart/2008/layout/VerticalCurvedList"/>
    <dgm:cxn modelId="{DE8F4623-20A1-49A3-9BE6-63E0E73EFD81}" type="presParOf" srcId="{D7E50D33-15BD-4120-95F2-7C04984573E8}" destId="{0C4FFBDD-111C-4269-90A5-BACB9F2E95DB}" srcOrd="6" destOrd="0" presId="urn:microsoft.com/office/officeart/2008/layout/VerticalCurvedList"/>
    <dgm:cxn modelId="{F57B3A20-33C8-428A-AB4A-0BD6F6EC799F}" type="presParOf" srcId="{0C4FFBDD-111C-4269-90A5-BACB9F2E95DB}" destId="{E01BD2A6-DCA8-4532-BA19-4271E1CB5C8E}" srcOrd="0" destOrd="0" presId="urn:microsoft.com/office/officeart/2008/layout/VerticalCurv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3D731149-7A5C-41E2-9A43-55D7ABAD58D2}" type="doc">
      <dgm:prSet loTypeId="urn:microsoft.com/office/officeart/2008/layout/VerticalCurvedList" loCatId="list" qsTypeId="urn:microsoft.com/office/officeart/2005/8/quickstyle/simple1" qsCatId="simple" csTypeId="urn:microsoft.com/office/officeart/2005/8/colors/accent1_2" csCatId="accent1" phldr="1"/>
      <dgm:spPr/>
      <dgm:t>
        <a:bodyPr/>
        <a:lstStyle/>
        <a:p>
          <a:endParaRPr lang="sv-SE"/>
        </a:p>
      </dgm:t>
    </dgm:pt>
    <dgm:pt modelId="{9E0512CB-4299-4809-A3AA-1A34B681361E}">
      <dgm:prSet custT="1"/>
      <dgm:spPr>
        <a:noFill/>
      </dgm:spPr>
      <dgm:t>
        <a:bodyPr/>
        <a:lstStyle/>
        <a:p>
          <a:pPr rtl="0"/>
          <a:r>
            <a:rPr lang="sv-SE" sz="1800" dirty="0">
              <a:latin typeface="Bembo" panose="02020502050201020203" pitchFamily="18" charset="0"/>
            </a:rPr>
            <a:t>Många personer har flera ohälsosamma levnadsvanor samtidigt och det tycks vara en synergieffekt mellan dem. </a:t>
          </a:r>
        </a:p>
      </dgm:t>
    </dgm:pt>
    <dgm:pt modelId="{4B18D1D7-734D-4F35-A1C3-5800326E25E8}" type="parTrans" cxnId="{99329925-9CAC-4A34-A68B-C9D3E4E88D17}">
      <dgm:prSet/>
      <dgm:spPr/>
      <dgm:t>
        <a:bodyPr/>
        <a:lstStyle/>
        <a:p>
          <a:endParaRPr lang="sv-SE"/>
        </a:p>
      </dgm:t>
    </dgm:pt>
    <dgm:pt modelId="{A477B70B-F749-465A-843C-B759BF649CEE}" type="sibTrans" cxnId="{99329925-9CAC-4A34-A68B-C9D3E4E88D17}">
      <dgm:prSet/>
      <dgm:spPr>
        <a:ln>
          <a:solidFill>
            <a:schemeClr val="bg1"/>
          </a:solidFill>
        </a:ln>
      </dgm:spPr>
      <dgm:t>
        <a:bodyPr/>
        <a:lstStyle/>
        <a:p>
          <a:endParaRPr lang="sv-SE"/>
        </a:p>
      </dgm:t>
    </dgm:pt>
    <dgm:pt modelId="{542A20A8-79EF-4F3F-BEA6-037AEBF33B9A}">
      <dgm:prSet custT="1"/>
      <dgm:spPr>
        <a:noFill/>
      </dgm:spPr>
      <dgm:t>
        <a:bodyPr/>
        <a:lstStyle/>
        <a:p>
          <a:pPr marL="0" lvl="0" indent="0" algn="l" defTabSz="800100" rtl="0">
            <a:lnSpc>
              <a:spcPct val="90000"/>
            </a:lnSpc>
            <a:spcBef>
              <a:spcPct val="0"/>
            </a:spcBef>
            <a:spcAft>
              <a:spcPct val="35000"/>
            </a:spcAft>
            <a:buNone/>
          </a:pPr>
          <a:r>
            <a:rPr lang="sv-SE" sz="1800" kern="1200" dirty="0">
              <a:solidFill>
                <a:prstClr val="white"/>
              </a:solidFill>
              <a:latin typeface="Bembo" panose="02020502050201020203" pitchFamily="18" charset="0"/>
              <a:ea typeface="+mn-ea"/>
              <a:cs typeface="+mn-cs"/>
            </a:rPr>
            <a:t>Man lever i genomsnitt 14 år längre om man inte röker, äter och dricker alkohol måttligt samt rör på sig.</a:t>
          </a:r>
        </a:p>
      </dgm:t>
    </dgm:pt>
    <dgm:pt modelId="{F11F03C5-59E9-462B-BDE8-4A6B948AEB18}" type="parTrans" cxnId="{2D87D64D-2CA3-4C99-8D26-E6D9D3629A07}">
      <dgm:prSet/>
      <dgm:spPr/>
      <dgm:t>
        <a:bodyPr/>
        <a:lstStyle/>
        <a:p>
          <a:endParaRPr lang="sv-SE"/>
        </a:p>
      </dgm:t>
    </dgm:pt>
    <dgm:pt modelId="{C5EBF0AC-3007-4BEE-9559-10939F775C69}" type="sibTrans" cxnId="{2D87D64D-2CA3-4C99-8D26-E6D9D3629A07}">
      <dgm:prSet/>
      <dgm:spPr/>
      <dgm:t>
        <a:bodyPr/>
        <a:lstStyle/>
        <a:p>
          <a:endParaRPr lang="sv-SE"/>
        </a:p>
      </dgm:t>
    </dgm:pt>
    <dgm:pt modelId="{8E327F81-6F43-4E65-8A72-9AF79AEE0738}">
      <dgm:prSet custT="1"/>
      <dgm:spPr>
        <a:noFill/>
      </dgm:spPr>
      <dgm:t>
        <a:bodyPr/>
        <a:lstStyle/>
        <a:p>
          <a:pPr marL="0" lvl="0" indent="0" algn="l" defTabSz="800100" rtl="0">
            <a:lnSpc>
              <a:spcPct val="90000"/>
            </a:lnSpc>
            <a:spcBef>
              <a:spcPct val="0"/>
            </a:spcBef>
            <a:spcAft>
              <a:spcPct val="35000"/>
            </a:spcAft>
            <a:buNone/>
          </a:pPr>
          <a:r>
            <a:rPr lang="sv-SE" sz="1800" kern="1200" dirty="0">
              <a:solidFill>
                <a:prstClr val="white"/>
              </a:solidFill>
              <a:latin typeface="Bembo" panose="02020502050201020203" pitchFamily="18" charset="0"/>
              <a:ea typeface="+mn-ea"/>
              <a:cs typeface="+mn-cs"/>
            </a:rPr>
            <a:t>Det finns ett starkt samband mellan sociala faktorer och ohälsosamma levnadsvanor. </a:t>
          </a:r>
        </a:p>
      </dgm:t>
    </dgm:pt>
    <dgm:pt modelId="{5D9150BB-208D-4F26-B99B-4D418DAAA052}" type="parTrans" cxnId="{F8BC1C65-D08D-4655-8BB2-787EEBD4C069}">
      <dgm:prSet/>
      <dgm:spPr/>
      <dgm:t>
        <a:bodyPr/>
        <a:lstStyle/>
        <a:p>
          <a:endParaRPr lang="sv-SE"/>
        </a:p>
      </dgm:t>
    </dgm:pt>
    <dgm:pt modelId="{C7B4F6BA-5DDE-4158-AABD-51C39B03ED9A}" type="sibTrans" cxnId="{F8BC1C65-D08D-4655-8BB2-787EEBD4C069}">
      <dgm:prSet/>
      <dgm:spPr/>
      <dgm:t>
        <a:bodyPr/>
        <a:lstStyle/>
        <a:p>
          <a:endParaRPr lang="sv-SE"/>
        </a:p>
      </dgm:t>
    </dgm:pt>
    <dgm:pt modelId="{52E099E2-C369-4504-8004-F686503CEFFE}" type="pres">
      <dgm:prSet presAssocID="{3D731149-7A5C-41E2-9A43-55D7ABAD58D2}" presName="Name0" presStyleCnt="0">
        <dgm:presLayoutVars>
          <dgm:chMax val="7"/>
          <dgm:chPref val="7"/>
          <dgm:dir/>
        </dgm:presLayoutVars>
      </dgm:prSet>
      <dgm:spPr/>
    </dgm:pt>
    <dgm:pt modelId="{D7E50D33-15BD-4120-95F2-7C04984573E8}" type="pres">
      <dgm:prSet presAssocID="{3D731149-7A5C-41E2-9A43-55D7ABAD58D2}" presName="Name1" presStyleCnt="0"/>
      <dgm:spPr/>
    </dgm:pt>
    <dgm:pt modelId="{656E24D1-A485-4F60-95BE-16176A27A9F4}" type="pres">
      <dgm:prSet presAssocID="{3D731149-7A5C-41E2-9A43-55D7ABAD58D2}" presName="cycle" presStyleCnt="0"/>
      <dgm:spPr/>
    </dgm:pt>
    <dgm:pt modelId="{A0704635-3878-4996-872B-B6B23B94795B}" type="pres">
      <dgm:prSet presAssocID="{3D731149-7A5C-41E2-9A43-55D7ABAD58D2}" presName="srcNode" presStyleLbl="node1" presStyleIdx="0" presStyleCnt="3"/>
      <dgm:spPr/>
    </dgm:pt>
    <dgm:pt modelId="{BBA56DCA-7449-4FF4-B6D3-77C155433175}" type="pres">
      <dgm:prSet presAssocID="{3D731149-7A5C-41E2-9A43-55D7ABAD58D2}" presName="conn" presStyleLbl="parChTrans1D2" presStyleIdx="0" presStyleCnt="1"/>
      <dgm:spPr/>
    </dgm:pt>
    <dgm:pt modelId="{0E63B0B9-A5F7-42BF-BDF3-2BCDF7802D6A}" type="pres">
      <dgm:prSet presAssocID="{3D731149-7A5C-41E2-9A43-55D7ABAD58D2}" presName="extraNode" presStyleLbl="node1" presStyleIdx="0" presStyleCnt="3"/>
      <dgm:spPr/>
    </dgm:pt>
    <dgm:pt modelId="{9159B617-EB48-41FF-A6E0-C3B6E0E59A5A}" type="pres">
      <dgm:prSet presAssocID="{3D731149-7A5C-41E2-9A43-55D7ABAD58D2}" presName="dstNode" presStyleLbl="node1" presStyleIdx="0" presStyleCnt="3"/>
      <dgm:spPr/>
    </dgm:pt>
    <dgm:pt modelId="{7399473F-631A-4CAB-85C4-617CFE874E2A}" type="pres">
      <dgm:prSet presAssocID="{9E0512CB-4299-4809-A3AA-1A34B681361E}" presName="text_1" presStyleLbl="node1" presStyleIdx="0" presStyleCnt="3">
        <dgm:presLayoutVars>
          <dgm:bulletEnabled val="1"/>
        </dgm:presLayoutVars>
      </dgm:prSet>
      <dgm:spPr/>
    </dgm:pt>
    <dgm:pt modelId="{844F3E58-CEF9-4EB8-BA7C-51B845BA7103}" type="pres">
      <dgm:prSet presAssocID="{9E0512CB-4299-4809-A3AA-1A34B681361E}" presName="accent_1" presStyleCnt="0"/>
      <dgm:spPr/>
    </dgm:pt>
    <dgm:pt modelId="{35AD2775-67B0-420F-AF60-C3109B334760}" type="pres">
      <dgm:prSet presAssocID="{9E0512CB-4299-4809-A3AA-1A34B681361E}" presName="accentRepeatNode" presStyleLbl="solidFgAcc1" presStyleIdx="0" presStyleCnt="3"/>
      <dgm:spPr>
        <a:solidFill>
          <a:schemeClr val="bg1">
            <a:lumMod val="50000"/>
          </a:schemeClr>
        </a:solidFill>
        <a:ln>
          <a:solidFill>
            <a:schemeClr val="bg1"/>
          </a:solidFill>
        </a:ln>
      </dgm:spPr>
    </dgm:pt>
    <dgm:pt modelId="{03556379-57A7-4677-81CA-56DEE4224D1C}" type="pres">
      <dgm:prSet presAssocID="{542A20A8-79EF-4F3F-BEA6-037AEBF33B9A}" presName="text_2" presStyleLbl="node1" presStyleIdx="1" presStyleCnt="3">
        <dgm:presLayoutVars>
          <dgm:bulletEnabled val="1"/>
        </dgm:presLayoutVars>
      </dgm:prSet>
      <dgm:spPr/>
    </dgm:pt>
    <dgm:pt modelId="{920E2E8E-B856-461E-9CBA-BEEF088D5584}" type="pres">
      <dgm:prSet presAssocID="{542A20A8-79EF-4F3F-BEA6-037AEBF33B9A}" presName="accent_2" presStyleCnt="0"/>
      <dgm:spPr/>
    </dgm:pt>
    <dgm:pt modelId="{CFAA50B6-8B38-4281-AA91-BD376B5F3E32}" type="pres">
      <dgm:prSet presAssocID="{542A20A8-79EF-4F3F-BEA6-037AEBF33B9A}" presName="accentRepeatNode" presStyleLbl="solidFgAcc1" presStyleIdx="1" presStyleCnt="3"/>
      <dgm:spPr>
        <a:solidFill>
          <a:schemeClr val="bg1">
            <a:lumMod val="50000"/>
          </a:schemeClr>
        </a:solidFill>
        <a:ln>
          <a:solidFill>
            <a:schemeClr val="bg1"/>
          </a:solidFill>
        </a:ln>
      </dgm:spPr>
    </dgm:pt>
    <dgm:pt modelId="{68E71D88-BA0A-4AC6-9C98-7489899E67E6}" type="pres">
      <dgm:prSet presAssocID="{8E327F81-6F43-4E65-8A72-9AF79AEE0738}" presName="text_3" presStyleLbl="node1" presStyleIdx="2" presStyleCnt="3">
        <dgm:presLayoutVars>
          <dgm:bulletEnabled val="1"/>
        </dgm:presLayoutVars>
      </dgm:prSet>
      <dgm:spPr/>
    </dgm:pt>
    <dgm:pt modelId="{0C4FFBDD-111C-4269-90A5-BACB9F2E95DB}" type="pres">
      <dgm:prSet presAssocID="{8E327F81-6F43-4E65-8A72-9AF79AEE0738}" presName="accent_3" presStyleCnt="0"/>
      <dgm:spPr/>
    </dgm:pt>
    <dgm:pt modelId="{E01BD2A6-DCA8-4532-BA19-4271E1CB5C8E}" type="pres">
      <dgm:prSet presAssocID="{8E327F81-6F43-4E65-8A72-9AF79AEE0738}" presName="accentRepeatNode" presStyleLbl="solidFgAcc1" presStyleIdx="2" presStyleCnt="3"/>
      <dgm:spPr>
        <a:solidFill>
          <a:schemeClr val="bg1">
            <a:lumMod val="50000"/>
          </a:schemeClr>
        </a:solidFill>
        <a:ln>
          <a:solidFill>
            <a:schemeClr val="bg1"/>
          </a:solidFill>
        </a:ln>
      </dgm:spPr>
    </dgm:pt>
  </dgm:ptLst>
  <dgm:cxnLst>
    <dgm:cxn modelId="{4C2AAF04-33E0-4484-B9FD-463BB09610D8}" type="presOf" srcId="{8E327F81-6F43-4E65-8A72-9AF79AEE0738}" destId="{68E71D88-BA0A-4AC6-9C98-7489899E67E6}" srcOrd="0" destOrd="0" presId="urn:microsoft.com/office/officeart/2008/layout/VerticalCurvedList"/>
    <dgm:cxn modelId="{FCF87B1E-F8CA-49E7-96D7-1D00A6907CCE}" type="presOf" srcId="{542A20A8-79EF-4F3F-BEA6-037AEBF33B9A}" destId="{03556379-57A7-4677-81CA-56DEE4224D1C}" srcOrd="0" destOrd="0" presId="urn:microsoft.com/office/officeart/2008/layout/VerticalCurvedList"/>
    <dgm:cxn modelId="{99329925-9CAC-4A34-A68B-C9D3E4E88D17}" srcId="{3D731149-7A5C-41E2-9A43-55D7ABAD58D2}" destId="{9E0512CB-4299-4809-A3AA-1A34B681361E}" srcOrd="0" destOrd="0" parTransId="{4B18D1D7-734D-4F35-A1C3-5800326E25E8}" sibTransId="{A477B70B-F749-465A-843C-B759BF649CEE}"/>
    <dgm:cxn modelId="{F8BC1C65-D08D-4655-8BB2-787EEBD4C069}" srcId="{3D731149-7A5C-41E2-9A43-55D7ABAD58D2}" destId="{8E327F81-6F43-4E65-8A72-9AF79AEE0738}" srcOrd="2" destOrd="0" parTransId="{5D9150BB-208D-4F26-B99B-4D418DAAA052}" sibTransId="{C7B4F6BA-5DDE-4158-AABD-51C39B03ED9A}"/>
    <dgm:cxn modelId="{1DE5014A-65FF-4315-821D-5F0C59643157}" type="presOf" srcId="{9E0512CB-4299-4809-A3AA-1A34B681361E}" destId="{7399473F-631A-4CAB-85C4-617CFE874E2A}" srcOrd="0" destOrd="0" presId="urn:microsoft.com/office/officeart/2008/layout/VerticalCurvedList"/>
    <dgm:cxn modelId="{2D87D64D-2CA3-4C99-8D26-E6D9D3629A07}" srcId="{3D731149-7A5C-41E2-9A43-55D7ABAD58D2}" destId="{542A20A8-79EF-4F3F-BEA6-037AEBF33B9A}" srcOrd="1" destOrd="0" parTransId="{F11F03C5-59E9-462B-BDE8-4A6B948AEB18}" sibTransId="{C5EBF0AC-3007-4BEE-9559-10939F775C69}"/>
    <dgm:cxn modelId="{AE24157D-1C87-4C99-852F-58428DDFC0E4}" type="presOf" srcId="{A477B70B-F749-465A-843C-B759BF649CEE}" destId="{BBA56DCA-7449-4FF4-B6D3-77C155433175}" srcOrd="0" destOrd="0" presId="urn:microsoft.com/office/officeart/2008/layout/VerticalCurvedList"/>
    <dgm:cxn modelId="{FE383DAE-50B8-40AD-82C3-2DB3A046FB20}" type="presOf" srcId="{3D731149-7A5C-41E2-9A43-55D7ABAD58D2}" destId="{52E099E2-C369-4504-8004-F686503CEFFE}" srcOrd="0" destOrd="0" presId="urn:microsoft.com/office/officeart/2008/layout/VerticalCurvedList"/>
    <dgm:cxn modelId="{D1090F1B-0B11-4B14-A710-CD9512BE934B}" type="presParOf" srcId="{52E099E2-C369-4504-8004-F686503CEFFE}" destId="{D7E50D33-15BD-4120-95F2-7C04984573E8}" srcOrd="0" destOrd="0" presId="urn:microsoft.com/office/officeart/2008/layout/VerticalCurvedList"/>
    <dgm:cxn modelId="{82B6AD78-2872-4D2A-B313-F3CEB30769FB}" type="presParOf" srcId="{D7E50D33-15BD-4120-95F2-7C04984573E8}" destId="{656E24D1-A485-4F60-95BE-16176A27A9F4}" srcOrd="0" destOrd="0" presId="urn:microsoft.com/office/officeart/2008/layout/VerticalCurvedList"/>
    <dgm:cxn modelId="{8B1C3701-4949-4C91-AE53-03686928CAE2}" type="presParOf" srcId="{656E24D1-A485-4F60-95BE-16176A27A9F4}" destId="{A0704635-3878-4996-872B-B6B23B94795B}" srcOrd="0" destOrd="0" presId="urn:microsoft.com/office/officeart/2008/layout/VerticalCurvedList"/>
    <dgm:cxn modelId="{0A5DCE43-AEBF-4B78-8244-A6BB2DCEDC59}" type="presParOf" srcId="{656E24D1-A485-4F60-95BE-16176A27A9F4}" destId="{BBA56DCA-7449-4FF4-B6D3-77C155433175}" srcOrd="1" destOrd="0" presId="urn:microsoft.com/office/officeart/2008/layout/VerticalCurvedList"/>
    <dgm:cxn modelId="{282E0232-A822-4317-9DD0-66632C18CE6F}" type="presParOf" srcId="{656E24D1-A485-4F60-95BE-16176A27A9F4}" destId="{0E63B0B9-A5F7-42BF-BDF3-2BCDF7802D6A}" srcOrd="2" destOrd="0" presId="urn:microsoft.com/office/officeart/2008/layout/VerticalCurvedList"/>
    <dgm:cxn modelId="{6981D9B2-8397-412F-9410-55F78FA5A1E7}" type="presParOf" srcId="{656E24D1-A485-4F60-95BE-16176A27A9F4}" destId="{9159B617-EB48-41FF-A6E0-C3B6E0E59A5A}" srcOrd="3" destOrd="0" presId="urn:microsoft.com/office/officeart/2008/layout/VerticalCurvedList"/>
    <dgm:cxn modelId="{5536E24B-B4B6-4E7B-86CB-48CF8B39B564}" type="presParOf" srcId="{D7E50D33-15BD-4120-95F2-7C04984573E8}" destId="{7399473F-631A-4CAB-85C4-617CFE874E2A}" srcOrd="1" destOrd="0" presId="urn:microsoft.com/office/officeart/2008/layout/VerticalCurvedList"/>
    <dgm:cxn modelId="{46732CE8-B5E9-4E41-B633-952981EFB46F}" type="presParOf" srcId="{D7E50D33-15BD-4120-95F2-7C04984573E8}" destId="{844F3E58-CEF9-4EB8-BA7C-51B845BA7103}" srcOrd="2" destOrd="0" presId="urn:microsoft.com/office/officeart/2008/layout/VerticalCurvedList"/>
    <dgm:cxn modelId="{603428FE-A65A-44B8-9BF6-BF33D5A7F7E7}" type="presParOf" srcId="{844F3E58-CEF9-4EB8-BA7C-51B845BA7103}" destId="{35AD2775-67B0-420F-AF60-C3109B334760}" srcOrd="0" destOrd="0" presId="urn:microsoft.com/office/officeart/2008/layout/VerticalCurvedList"/>
    <dgm:cxn modelId="{183434EC-B789-4256-86D9-E3F8438297AF}" type="presParOf" srcId="{D7E50D33-15BD-4120-95F2-7C04984573E8}" destId="{03556379-57A7-4677-81CA-56DEE4224D1C}" srcOrd="3" destOrd="0" presId="urn:microsoft.com/office/officeart/2008/layout/VerticalCurvedList"/>
    <dgm:cxn modelId="{8DE3BB34-B513-4956-8926-F5E079064009}" type="presParOf" srcId="{D7E50D33-15BD-4120-95F2-7C04984573E8}" destId="{920E2E8E-B856-461E-9CBA-BEEF088D5584}" srcOrd="4" destOrd="0" presId="urn:microsoft.com/office/officeart/2008/layout/VerticalCurvedList"/>
    <dgm:cxn modelId="{CDF4348E-0D9B-4D57-A786-4DDDF9BCB8D9}" type="presParOf" srcId="{920E2E8E-B856-461E-9CBA-BEEF088D5584}" destId="{CFAA50B6-8B38-4281-AA91-BD376B5F3E32}" srcOrd="0" destOrd="0" presId="urn:microsoft.com/office/officeart/2008/layout/VerticalCurvedList"/>
    <dgm:cxn modelId="{A5BFB42B-9492-44C0-A67C-9B3934276586}" type="presParOf" srcId="{D7E50D33-15BD-4120-95F2-7C04984573E8}" destId="{68E71D88-BA0A-4AC6-9C98-7489899E67E6}" srcOrd="5" destOrd="0" presId="urn:microsoft.com/office/officeart/2008/layout/VerticalCurvedList"/>
    <dgm:cxn modelId="{FC196E05-5F42-448A-8AF3-93F13FC2D307}" type="presParOf" srcId="{D7E50D33-15BD-4120-95F2-7C04984573E8}" destId="{0C4FFBDD-111C-4269-90A5-BACB9F2E95DB}" srcOrd="6" destOrd="0" presId="urn:microsoft.com/office/officeart/2008/layout/VerticalCurvedList"/>
    <dgm:cxn modelId="{D8576FED-181C-4593-93FC-A4714C6B53C8}" type="presParOf" srcId="{0C4FFBDD-111C-4269-90A5-BACB9F2E95DB}" destId="{E01BD2A6-DCA8-4532-BA19-4271E1CB5C8E}" srcOrd="0" destOrd="0" presId="urn:microsoft.com/office/officeart/2008/layout/VerticalCurv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F9669065-EB24-482B-AF60-5610A4D00A53}" type="doc">
      <dgm:prSet loTypeId="urn:microsoft.com/office/officeart/2008/layout/VerticalCurvedList" loCatId="list" qsTypeId="urn:microsoft.com/office/officeart/2005/8/quickstyle/simple1" qsCatId="simple" csTypeId="urn:microsoft.com/office/officeart/2005/8/colors/accent1_2" csCatId="accent1" phldr="1"/>
      <dgm:spPr/>
      <dgm:t>
        <a:bodyPr/>
        <a:lstStyle/>
        <a:p>
          <a:endParaRPr lang="sv-SE"/>
        </a:p>
      </dgm:t>
    </dgm:pt>
    <dgm:pt modelId="{DF206B19-A290-4425-829D-50EF71DFF0BC}">
      <dgm:prSet custT="1"/>
      <dgm:spPr>
        <a:noFill/>
      </dgm:spPr>
      <dgm:t>
        <a:bodyPr/>
        <a:lstStyle/>
        <a:p>
          <a:pPr rtl="0"/>
          <a:r>
            <a:rPr lang="sv-SE" sz="1800" baseline="0" dirty="0">
              <a:latin typeface="Bembo" panose="02020502050201020203" pitchFamily="18" charset="0"/>
            </a:rPr>
            <a:t>Det finns effektiva metoder som hälso- och sjukvården kan använda för att stödja patienterna.</a:t>
          </a:r>
          <a:endParaRPr lang="sv-SE" sz="1800" dirty="0">
            <a:latin typeface="Bembo" panose="02020502050201020203" pitchFamily="18" charset="0"/>
          </a:endParaRPr>
        </a:p>
      </dgm:t>
    </dgm:pt>
    <dgm:pt modelId="{CA00B8E0-4573-400C-B6DA-A5D467886CCB}" type="parTrans" cxnId="{78392247-5613-496E-94E5-D15BDAE02F30}">
      <dgm:prSet/>
      <dgm:spPr/>
      <dgm:t>
        <a:bodyPr/>
        <a:lstStyle/>
        <a:p>
          <a:endParaRPr lang="sv-SE"/>
        </a:p>
      </dgm:t>
    </dgm:pt>
    <dgm:pt modelId="{C39881F4-1199-4D4C-B92E-6DECE38E51C4}" type="sibTrans" cxnId="{78392247-5613-496E-94E5-D15BDAE02F30}">
      <dgm:prSet/>
      <dgm:spPr>
        <a:ln>
          <a:solidFill>
            <a:schemeClr val="bg1"/>
          </a:solidFill>
        </a:ln>
      </dgm:spPr>
      <dgm:t>
        <a:bodyPr/>
        <a:lstStyle/>
        <a:p>
          <a:endParaRPr lang="sv-SE"/>
        </a:p>
      </dgm:t>
    </dgm:pt>
    <dgm:pt modelId="{422EF185-C463-4A94-B6F2-F637C94C2763}">
      <dgm:prSet custT="1"/>
      <dgm:spPr>
        <a:noFill/>
      </dgm:spPr>
      <dgm:t>
        <a:bodyPr/>
        <a:lstStyle/>
        <a:p>
          <a:pPr rtl="0"/>
          <a:endParaRPr lang="sv-SE" sz="1800" kern="1200" baseline="0" dirty="0">
            <a:latin typeface="Seravek Basic" panose="020B0503040000020004" pitchFamily="34" charset="0"/>
          </a:endParaRPr>
        </a:p>
        <a:p>
          <a:pPr rtl="0"/>
          <a:r>
            <a:rPr lang="sv-SE" sz="1800" kern="1200" baseline="0" dirty="0">
              <a:solidFill>
                <a:prstClr val="white"/>
              </a:solidFill>
              <a:latin typeface="Bembo" panose="02020502050201020203" pitchFamily="18" charset="0"/>
              <a:ea typeface="+mn-ea"/>
              <a:cs typeface="+mn-cs"/>
            </a:rPr>
            <a:t>Det finns ingen enhetlig praxis i sjukvården</a:t>
          </a:r>
          <a:r>
            <a:rPr lang="sv-SE" sz="1800" kern="1200" baseline="0" dirty="0">
              <a:latin typeface="Seravek Basic" panose="020B0503040000020004" pitchFamily="34" charset="0"/>
            </a:rPr>
            <a:t>.</a:t>
          </a:r>
        </a:p>
        <a:p>
          <a:pPr rtl="0"/>
          <a:endParaRPr lang="sv-SE" sz="2000" kern="1200" dirty="0"/>
        </a:p>
      </dgm:t>
    </dgm:pt>
    <dgm:pt modelId="{2B5D6579-EAA0-4957-90DC-B14267BFBB57}" type="parTrans" cxnId="{E0B486C1-FE07-48BD-A288-3E14A3E88E53}">
      <dgm:prSet/>
      <dgm:spPr/>
      <dgm:t>
        <a:bodyPr/>
        <a:lstStyle/>
        <a:p>
          <a:endParaRPr lang="sv-SE"/>
        </a:p>
      </dgm:t>
    </dgm:pt>
    <dgm:pt modelId="{F465DA61-36A4-4013-97E2-A57EA54F115C}" type="sibTrans" cxnId="{E0B486C1-FE07-48BD-A288-3E14A3E88E53}">
      <dgm:prSet/>
      <dgm:spPr/>
      <dgm:t>
        <a:bodyPr/>
        <a:lstStyle/>
        <a:p>
          <a:endParaRPr lang="sv-SE"/>
        </a:p>
      </dgm:t>
    </dgm:pt>
    <dgm:pt modelId="{FAFD0A17-437F-43EC-9F25-27BDCA11E59E}">
      <dgm:prSet custT="1"/>
      <dgm:spPr>
        <a:noFill/>
      </dgm:spPr>
      <dgm:t>
        <a:bodyPr/>
        <a:lstStyle/>
        <a:p>
          <a:pPr rtl="0"/>
          <a:r>
            <a:rPr lang="sv-SE" sz="1800" kern="1200" baseline="0" dirty="0">
              <a:solidFill>
                <a:prstClr val="white"/>
              </a:solidFill>
              <a:latin typeface="Bembo" panose="02020502050201020203" pitchFamily="18" charset="0"/>
              <a:ea typeface="+mn-ea"/>
              <a:cs typeface="+mn-cs"/>
            </a:rPr>
            <a:t>Bidra till en jämlik och god vård och omsorg</a:t>
          </a:r>
        </a:p>
      </dgm:t>
    </dgm:pt>
    <dgm:pt modelId="{2FF7118D-C0DC-4227-8630-F0F1FF39BEDB}" type="parTrans" cxnId="{525E9E57-F348-4B4F-9382-4A9256E6B635}">
      <dgm:prSet/>
      <dgm:spPr/>
      <dgm:t>
        <a:bodyPr/>
        <a:lstStyle/>
        <a:p>
          <a:endParaRPr lang="sv-SE"/>
        </a:p>
      </dgm:t>
    </dgm:pt>
    <dgm:pt modelId="{DFDB2CAD-188F-44ED-B7F5-8BDB9F5C8FB4}" type="sibTrans" cxnId="{525E9E57-F348-4B4F-9382-4A9256E6B635}">
      <dgm:prSet/>
      <dgm:spPr/>
      <dgm:t>
        <a:bodyPr/>
        <a:lstStyle/>
        <a:p>
          <a:endParaRPr lang="sv-SE"/>
        </a:p>
      </dgm:t>
    </dgm:pt>
    <dgm:pt modelId="{3CE5FFD3-2EF9-4095-8CC4-D052960E1C5B}" type="pres">
      <dgm:prSet presAssocID="{F9669065-EB24-482B-AF60-5610A4D00A53}" presName="Name0" presStyleCnt="0">
        <dgm:presLayoutVars>
          <dgm:chMax val="7"/>
          <dgm:chPref val="7"/>
          <dgm:dir/>
        </dgm:presLayoutVars>
      </dgm:prSet>
      <dgm:spPr/>
    </dgm:pt>
    <dgm:pt modelId="{297927A7-74D0-4F00-8839-99EE46F7D1B8}" type="pres">
      <dgm:prSet presAssocID="{F9669065-EB24-482B-AF60-5610A4D00A53}" presName="Name1" presStyleCnt="0"/>
      <dgm:spPr/>
    </dgm:pt>
    <dgm:pt modelId="{7C8CB1B9-7860-4D1E-9A87-B65B41054151}" type="pres">
      <dgm:prSet presAssocID="{F9669065-EB24-482B-AF60-5610A4D00A53}" presName="cycle" presStyleCnt="0"/>
      <dgm:spPr/>
    </dgm:pt>
    <dgm:pt modelId="{F16932DC-A17F-45BA-9348-269F3A5D90C8}" type="pres">
      <dgm:prSet presAssocID="{F9669065-EB24-482B-AF60-5610A4D00A53}" presName="srcNode" presStyleLbl="node1" presStyleIdx="0" presStyleCnt="3"/>
      <dgm:spPr/>
    </dgm:pt>
    <dgm:pt modelId="{4B08EC12-968B-4E8B-8DD2-6FA223E35BC7}" type="pres">
      <dgm:prSet presAssocID="{F9669065-EB24-482B-AF60-5610A4D00A53}" presName="conn" presStyleLbl="parChTrans1D2" presStyleIdx="0" presStyleCnt="1"/>
      <dgm:spPr/>
    </dgm:pt>
    <dgm:pt modelId="{A6B11BE8-89C6-4F9A-879E-A4898EB3D695}" type="pres">
      <dgm:prSet presAssocID="{F9669065-EB24-482B-AF60-5610A4D00A53}" presName="extraNode" presStyleLbl="node1" presStyleIdx="0" presStyleCnt="3"/>
      <dgm:spPr/>
    </dgm:pt>
    <dgm:pt modelId="{0AE61CF4-EBB9-43FD-BAB0-22CF37451A96}" type="pres">
      <dgm:prSet presAssocID="{F9669065-EB24-482B-AF60-5610A4D00A53}" presName="dstNode" presStyleLbl="node1" presStyleIdx="0" presStyleCnt="3"/>
      <dgm:spPr/>
    </dgm:pt>
    <dgm:pt modelId="{57D97A6D-F0B1-48F9-89EA-CF28EAAA4C5C}" type="pres">
      <dgm:prSet presAssocID="{DF206B19-A290-4425-829D-50EF71DFF0BC}" presName="text_1" presStyleLbl="node1" presStyleIdx="0" presStyleCnt="3" custLinFactNeighborX="0">
        <dgm:presLayoutVars>
          <dgm:bulletEnabled val="1"/>
        </dgm:presLayoutVars>
      </dgm:prSet>
      <dgm:spPr/>
    </dgm:pt>
    <dgm:pt modelId="{66174AAC-3187-42B6-8AD7-CFA90834F2D4}" type="pres">
      <dgm:prSet presAssocID="{DF206B19-A290-4425-829D-50EF71DFF0BC}" presName="accent_1" presStyleCnt="0"/>
      <dgm:spPr/>
    </dgm:pt>
    <dgm:pt modelId="{D73B0FD5-1D89-4A4E-9AF6-3019223A0AC9}" type="pres">
      <dgm:prSet presAssocID="{DF206B19-A290-4425-829D-50EF71DFF0BC}" presName="accentRepeatNode" presStyleLbl="solidFgAcc1" presStyleIdx="0" presStyleCnt="3"/>
      <dgm:spPr>
        <a:solidFill>
          <a:schemeClr val="bg1">
            <a:lumMod val="50000"/>
          </a:schemeClr>
        </a:solidFill>
        <a:ln>
          <a:solidFill>
            <a:schemeClr val="bg1"/>
          </a:solidFill>
        </a:ln>
      </dgm:spPr>
    </dgm:pt>
    <dgm:pt modelId="{A991D84C-705C-4ABF-8522-E11D335E50E0}" type="pres">
      <dgm:prSet presAssocID="{422EF185-C463-4A94-B6F2-F637C94C2763}" presName="text_2" presStyleLbl="node1" presStyleIdx="1" presStyleCnt="3">
        <dgm:presLayoutVars>
          <dgm:bulletEnabled val="1"/>
        </dgm:presLayoutVars>
      </dgm:prSet>
      <dgm:spPr/>
    </dgm:pt>
    <dgm:pt modelId="{2E750C8F-7FE6-4C68-B284-6A887D0CD582}" type="pres">
      <dgm:prSet presAssocID="{422EF185-C463-4A94-B6F2-F637C94C2763}" presName="accent_2" presStyleCnt="0"/>
      <dgm:spPr/>
    </dgm:pt>
    <dgm:pt modelId="{6DDB27B2-F16B-4C60-9E84-3212B12D4EFD}" type="pres">
      <dgm:prSet presAssocID="{422EF185-C463-4A94-B6F2-F637C94C2763}" presName="accentRepeatNode" presStyleLbl="solidFgAcc1" presStyleIdx="1" presStyleCnt="3"/>
      <dgm:spPr>
        <a:solidFill>
          <a:schemeClr val="bg1">
            <a:lumMod val="50000"/>
          </a:schemeClr>
        </a:solidFill>
        <a:ln>
          <a:solidFill>
            <a:schemeClr val="bg1"/>
          </a:solidFill>
        </a:ln>
      </dgm:spPr>
    </dgm:pt>
    <dgm:pt modelId="{609379B8-9D79-4469-B5E0-20E235565B21}" type="pres">
      <dgm:prSet presAssocID="{FAFD0A17-437F-43EC-9F25-27BDCA11E59E}" presName="text_3" presStyleLbl="node1" presStyleIdx="2" presStyleCnt="3">
        <dgm:presLayoutVars>
          <dgm:bulletEnabled val="1"/>
        </dgm:presLayoutVars>
      </dgm:prSet>
      <dgm:spPr/>
    </dgm:pt>
    <dgm:pt modelId="{807F10BF-C147-4CCD-86E6-31405F7BBDA7}" type="pres">
      <dgm:prSet presAssocID="{FAFD0A17-437F-43EC-9F25-27BDCA11E59E}" presName="accent_3" presStyleCnt="0"/>
      <dgm:spPr/>
    </dgm:pt>
    <dgm:pt modelId="{6C477C11-C6DA-40E3-A0E8-212E5280BE2E}" type="pres">
      <dgm:prSet presAssocID="{FAFD0A17-437F-43EC-9F25-27BDCA11E59E}" presName="accentRepeatNode" presStyleLbl="solidFgAcc1" presStyleIdx="2" presStyleCnt="3"/>
      <dgm:spPr>
        <a:solidFill>
          <a:schemeClr val="bg1">
            <a:lumMod val="50000"/>
          </a:schemeClr>
        </a:solidFill>
        <a:ln>
          <a:solidFill>
            <a:schemeClr val="bg1"/>
          </a:solidFill>
        </a:ln>
      </dgm:spPr>
    </dgm:pt>
  </dgm:ptLst>
  <dgm:cxnLst>
    <dgm:cxn modelId="{4DFDAA14-2C82-479E-8A85-EEFB2C61BCAB}" type="presOf" srcId="{C39881F4-1199-4D4C-B92E-6DECE38E51C4}" destId="{4B08EC12-968B-4E8B-8DD2-6FA223E35BC7}" srcOrd="0" destOrd="0" presId="urn:microsoft.com/office/officeart/2008/layout/VerticalCurvedList"/>
    <dgm:cxn modelId="{F2D1B136-B4EC-43B6-B0F8-F55DAE68C5E4}" type="presOf" srcId="{FAFD0A17-437F-43EC-9F25-27BDCA11E59E}" destId="{609379B8-9D79-4469-B5E0-20E235565B21}" srcOrd="0" destOrd="0" presId="urn:microsoft.com/office/officeart/2008/layout/VerticalCurvedList"/>
    <dgm:cxn modelId="{78392247-5613-496E-94E5-D15BDAE02F30}" srcId="{F9669065-EB24-482B-AF60-5610A4D00A53}" destId="{DF206B19-A290-4425-829D-50EF71DFF0BC}" srcOrd="0" destOrd="0" parTransId="{CA00B8E0-4573-400C-B6DA-A5D467886CCB}" sibTransId="{C39881F4-1199-4D4C-B92E-6DECE38E51C4}"/>
    <dgm:cxn modelId="{6855A173-E655-45A2-AA2E-68BC65A4C588}" type="presOf" srcId="{F9669065-EB24-482B-AF60-5610A4D00A53}" destId="{3CE5FFD3-2EF9-4095-8CC4-D052960E1C5B}" srcOrd="0" destOrd="0" presId="urn:microsoft.com/office/officeart/2008/layout/VerticalCurvedList"/>
    <dgm:cxn modelId="{525E9E57-F348-4B4F-9382-4A9256E6B635}" srcId="{F9669065-EB24-482B-AF60-5610A4D00A53}" destId="{FAFD0A17-437F-43EC-9F25-27BDCA11E59E}" srcOrd="2" destOrd="0" parTransId="{2FF7118D-C0DC-4227-8630-F0F1FF39BEDB}" sibTransId="{DFDB2CAD-188F-44ED-B7F5-8BDB9F5C8FB4}"/>
    <dgm:cxn modelId="{F1F3D2A1-A233-4B45-A418-BEEF4BD51BE3}" type="presOf" srcId="{DF206B19-A290-4425-829D-50EF71DFF0BC}" destId="{57D97A6D-F0B1-48F9-89EA-CF28EAAA4C5C}" srcOrd="0" destOrd="0" presId="urn:microsoft.com/office/officeart/2008/layout/VerticalCurvedList"/>
    <dgm:cxn modelId="{E0B486C1-FE07-48BD-A288-3E14A3E88E53}" srcId="{F9669065-EB24-482B-AF60-5610A4D00A53}" destId="{422EF185-C463-4A94-B6F2-F637C94C2763}" srcOrd="1" destOrd="0" parTransId="{2B5D6579-EAA0-4957-90DC-B14267BFBB57}" sibTransId="{F465DA61-36A4-4013-97E2-A57EA54F115C}"/>
    <dgm:cxn modelId="{7A4424F0-15F5-45E8-8A2F-FE8558BD8888}" type="presOf" srcId="{422EF185-C463-4A94-B6F2-F637C94C2763}" destId="{A991D84C-705C-4ABF-8522-E11D335E50E0}" srcOrd="0" destOrd="0" presId="urn:microsoft.com/office/officeart/2008/layout/VerticalCurvedList"/>
    <dgm:cxn modelId="{B25B1CF4-2CF7-4DB8-BEFB-ED1E489ECA2F}" type="presParOf" srcId="{3CE5FFD3-2EF9-4095-8CC4-D052960E1C5B}" destId="{297927A7-74D0-4F00-8839-99EE46F7D1B8}" srcOrd="0" destOrd="0" presId="urn:microsoft.com/office/officeart/2008/layout/VerticalCurvedList"/>
    <dgm:cxn modelId="{31880A01-1669-466B-BCDF-9D0B8433C941}" type="presParOf" srcId="{297927A7-74D0-4F00-8839-99EE46F7D1B8}" destId="{7C8CB1B9-7860-4D1E-9A87-B65B41054151}" srcOrd="0" destOrd="0" presId="urn:microsoft.com/office/officeart/2008/layout/VerticalCurvedList"/>
    <dgm:cxn modelId="{902E4C7D-20CD-46C9-B055-7F08FB4CB3D2}" type="presParOf" srcId="{7C8CB1B9-7860-4D1E-9A87-B65B41054151}" destId="{F16932DC-A17F-45BA-9348-269F3A5D90C8}" srcOrd="0" destOrd="0" presId="urn:microsoft.com/office/officeart/2008/layout/VerticalCurvedList"/>
    <dgm:cxn modelId="{F5D6CC70-B5CA-4828-9740-6D9899AE0E15}" type="presParOf" srcId="{7C8CB1B9-7860-4D1E-9A87-B65B41054151}" destId="{4B08EC12-968B-4E8B-8DD2-6FA223E35BC7}" srcOrd="1" destOrd="0" presId="urn:microsoft.com/office/officeart/2008/layout/VerticalCurvedList"/>
    <dgm:cxn modelId="{FFC2854A-CA9D-40EF-919E-E1EF8EFCB781}" type="presParOf" srcId="{7C8CB1B9-7860-4D1E-9A87-B65B41054151}" destId="{A6B11BE8-89C6-4F9A-879E-A4898EB3D695}" srcOrd="2" destOrd="0" presId="urn:microsoft.com/office/officeart/2008/layout/VerticalCurvedList"/>
    <dgm:cxn modelId="{2C02E503-99C8-40CF-BC5C-7E51EDA54EAA}" type="presParOf" srcId="{7C8CB1B9-7860-4D1E-9A87-B65B41054151}" destId="{0AE61CF4-EBB9-43FD-BAB0-22CF37451A96}" srcOrd="3" destOrd="0" presId="urn:microsoft.com/office/officeart/2008/layout/VerticalCurvedList"/>
    <dgm:cxn modelId="{A26A8F5B-1101-47FF-8EEE-103DE57998A7}" type="presParOf" srcId="{297927A7-74D0-4F00-8839-99EE46F7D1B8}" destId="{57D97A6D-F0B1-48F9-89EA-CF28EAAA4C5C}" srcOrd="1" destOrd="0" presId="urn:microsoft.com/office/officeart/2008/layout/VerticalCurvedList"/>
    <dgm:cxn modelId="{A56E9D62-1A99-4B47-89B5-FBC3D3B7D6BC}" type="presParOf" srcId="{297927A7-74D0-4F00-8839-99EE46F7D1B8}" destId="{66174AAC-3187-42B6-8AD7-CFA90834F2D4}" srcOrd="2" destOrd="0" presId="urn:microsoft.com/office/officeart/2008/layout/VerticalCurvedList"/>
    <dgm:cxn modelId="{AE78B6D8-9B25-4D4F-827B-744801926CA5}" type="presParOf" srcId="{66174AAC-3187-42B6-8AD7-CFA90834F2D4}" destId="{D73B0FD5-1D89-4A4E-9AF6-3019223A0AC9}" srcOrd="0" destOrd="0" presId="urn:microsoft.com/office/officeart/2008/layout/VerticalCurvedList"/>
    <dgm:cxn modelId="{7D123800-19C3-44D7-8BD7-DCF74196E0DB}" type="presParOf" srcId="{297927A7-74D0-4F00-8839-99EE46F7D1B8}" destId="{A991D84C-705C-4ABF-8522-E11D335E50E0}" srcOrd="3" destOrd="0" presId="urn:microsoft.com/office/officeart/2008/layout/VerticalCurvedList"/>
    <dgm:cxn modelId="{970B627C-F2F9-499E-802B-5435D2399EEF}" type="presParOf" srcId="{297927A7-74D0-4F00-8839-99EE46F7D1B8}" destId="{2E750C8F-7FE6-4C68-B284-6A887D0CD582}" srcOrd="4" destOrd="0" presId="urn:microsoft.com/office/officeart/2008/layout/VerticalCurvedList"/>
    <dgm:cxn modelId="{3B9B9407-1474-4794-A377-58DD19DEADC5}" type="presParOf" srcId="{2E750C8F-7FE6-4C68-B284-6A887D0CD582}" destId="{6DDB27B2-F16B-4C60-9E84-3212B12D4EFD}" srcOrd="0" destOrd="0" presId="urn:microsoft.com/office/officeart/2008/layout/VerticalCurvedList"/>
    <dgm:cxn modelId="{329794B5-AF69-4366-B6C9-E2042B5CA939}" type="presParOf" srcId="{297927A7-74D0-4F00-8839-99EE46F7D1B8}" destId="{609379B8-9D79-4469-B5E0-20E235565B21}" srcOrd="5" destOrd="0" presId="urn:microsoft.com/office/officeart/2008/layout/VerticalCurvedList"/>
    <dgm:cxn modelId="{26ED8D22-319E-4BA4-809C-A8D890B9338B}" type="presParOf" srcId="{297927A7-74D0-4F00-8839-99EE46F7D1B8}" destId="{807F10BF-C147-4CCD-86E6-31405F7BBDA7}" srcOrd="6" destOrd="0" presId="urn:microsoft.com/office/officeart/2008/layout/VerticalCurvedList"/>
    <dgm:cxn modelId="{CEA3C767-4D8F-4AE3-B5B7-F744FB0E5F49}" type="presParOf" srcId="{807F10BF-C147-4CCD-86E6-31405F7BBDA7}" destId="{6C477C11-C6DA-40E3-A0E8-212E5280BE2E}" srcOrd="0" destOrd="0" presId="urn:microsoft.com/office/officeart/2008/layout/VerticalCurv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30AB7DBA-9ECA-4EFF-A7C8-B05015CB93CF}" type="doc">
      <dgm:prSet loTypeId="urn:microsoft.com/office/officeart/2005/8/layout/radial2" loCatId="relationship" qsTypeId="urn:microsoft.com/office/officeart/2005/8/quickstyle/simple1" qsCatId="simple" csTypeId="urn:microsoft.com/office/officeart/2005/8/colors/accent1_2" csCatId="accent1" phldr="1"/>
      <dgm:spPr/>
      <dgm:t>
        <a:bodyPr/>
        <a:lstStyle/>
        <a:p>
          <a:endParaRPr lang="sv-SE"/>
        </a:p>
      </dgm:t>
    </dgm:pt>
    <dgm:pt modelId="{9D4ADC96-EA0B-40CB-9640-C1CEB469D778}">
      <dgm:prSet custT="1"/>
      <dgm:spPr>
        <a:solidFill>
          <a:schemeClr val="bg1">
            <a:lumMod val="50000"/>
          </a:schemeClr>
        </a:solidFill>
      </dgm:spPr>
      <dgm:t>
        <a:bodyPr/>
        <a:lstStyle/>
        <a:p>
          <a:pPr marL="0" algn="ctr" defTabSz="457200" rtl="0" eaLnBrk="1" latinLnBrk="0" hangingPunct="1"/>
          <a:r>
            <a:rPr lang="sv-SE" sz="2000" b="0" kern="1200" dirty="0">
              <a:solidFill>
                <a:schemeClr val="bg1"/>
              </a:solidFill>
              <a:latin typeface="Bembo" panose="02020502050201020203" pitchFamily="18" charset="0"/>
              <a:ea typeface="+mn-ea"/>
              <a:cs typeface="Arial"/>
            </a:rPr>
            <a:t>Stöd för styrning och ledning</a:t>
          </a:r>
        </a:p>
      </dgm:t>
    </dgm:pt>
    <dgm:pt modelId="{EB71B96A-28B1-43BE-817D-725827742342}" type="parTrans" cxnId="{F8992927-ECEE-49E2-8C4F-EA593BE976F8}">
      <dgm:prSet/>
      <dgm:spPr>
        <a:ln>
          <a:solidFill>
            <a:schemeClr val="bg1"/>
          </a:solidFill>
        </a:ln>
      </dgm:spPr>
      <dgm:t>
        <a:bodyPr/>
        <a:lstStyle/>
        <a:p>
          <a:endParaRPr lang="sv-SE"/>
        </a:p>
      </dgm:t>
    </dgm:pt>
    <dgm:pt modelId="{3A73E628-7618-42E9-ABAB-5BC8C17DA81B}" type="sibTrans" cxnId="{F8992927-ECEE-49E2-8C4F-EA593BE976F8}">
      <dgm:prSet/>
      <dgm:spPr/>
      <dgm:t>
        <a:bodyPr/>
        <a:lstStyle/>
        <a:p>
          <a:endParaRPr lang="sv-SE"/>
        </a:p>
      </dgm:t>
    </dgm:pt>
    <dgm:pt modelId="{9953DDDA-0AD2-4F6F-A279-D10120DC38BF}">
      <dgm:prSet custT="1"/>
      <dgm:spPr/>
      <dgm:t>
        <a:bodyPr/>
        <a:lstStyle/>
        <a:p>
          <a:pPr rtl="0"/>
          <a:r>
            <a:rPr lang="sv-SE" sz="1600" baseline="0" dirty="0">
              <a:solidFill>
                <a:schemeClr val="bg1"/>
              </a:solidFill>
              <a:latin typeface="Bembo" panose="02020502050201020203" pitchFamily="18" charset="0"/>
            </a:rPr>
            <a:t>Rekommendationer</a:t>
          </a:r>
          <a:endParaRPr lang="sv-SE" sz="1600" dirty="0">
            <a:solidFill>
              <a:schemeClr val="bg1"/>
            </a:solidFill>
            <a:latin typeface="Bembo" panose="02020502050201020203" pitchFamily="18" charset="0"/>
          </a:endParaRPr>
        </a:p>
      </dgm:t>
    </dgm:pt>
    <dgm:pt modelId="{DFD5157A-FD52-434B-94AE-9975C6B89D2C}" type="parTrans" cxnId="{A4F510DC-7A4D-4795-B616-3A9A5B426A13}">
      <dgm:prSet/>
      <dgm:spPr/>
      <dgm:t>
        <a:bodyPr/>
        <a:lstStyle/>
        <a:p>
          <a:endParaRPr lang="sv-SE"/>
        </a:p>
      </dgm:t>
    </dgm:pt>
    <dgm:pt modelId="{80557A50-3470-4BF8-843D-30285592DA30}" type="sibTrans" cxnId="{A4F510DC-7A4D-4795-B616-3A9A5B426A13}">
      <dgm:prSet/>
      <dgm:spPr/>
      <dgm:t>
        <a:bodyPr/>
        <a:lstStyle/>
        <a:p>
          <a:endParaRPr lang="sv-SE"/>
        </a:p>
      </dgm:t>
    </dgm:pt>
    <dgm:pt modelId="{34DCD3B7-0AF0-4EFD-9FF3-7634FACC7D93}">
      <dgm:prSet custT="1"/>
      <dgm:spPr/>
      <dgm:t>
        <a:bodyPr/>
        <a:lstStyle/>
        <a:p>
          <a:pPr rtl="0"/>
          <a:r>
            <a:rPr lang="sv-SE" sz="1600" baseline="0" dirty="0">
              <a:solidFill>
                <a:schemeClr val="bg1"/>
              </a:solidFill>
              <a:latin typeface="Bembo" panose="02020502050201020203" pitchFamily="18" charset="0"/>
            </a:rPr>
            <a:t>Ekonomiska/organisatoriska konsekvenser</a:t>
          </a:r>
          <a:endParaRPr lang="sv-SE" sz="1600" dirty="0">
            <a:solidFill>
              <a:schemeClr val="bg1"/>
            </a:solidFill>
            <a:latin typeface="Bembo" panose="02020502050201020203" pitchFamily="18" charset="0"/>
          </a:endParaRPr>
        </a:p>
      </dgm:t>
    </dgm:pt>
    <dgm:pt modelId="{768BD0BC-190A-4DC5-97FC-D0C439024A1E}" type="parTrans" cxnId="{5396F35A-FD2D-4A71-88A4-F63729183BCB}">
      <dgm:prSet/>
      <dgm:spPr/>
      <dgm:t>
        <a:bodyPr/>
        <a:lstStyle/>
        <a:p>
          <a:endParaRPr lang="sv-SE"/>
        </a:p>
      </dgm:t>
    </dgm:pt>
    <dgm:pt modelId="{59CBC518-E5F2-46E6-8FA2-89913E0A710B}" type="sibTrans" cxnId="{5396F35A-FD2D-4A71-88A4-F63729183BCB}">
      <dgm:prSet/>
      <dgm:spPr/>
      <dgm:t>
        <a:bodyPr/>
        <a:lstStyle/>
        <a:p>
          <a:endParaRPr lang="sv-SE"/>
        </a:p>
      </dgm:t>
    </dgm:pt>
    <dgm:pt modelId="{C390F070-78EA-4F7D-A6E3-BDEB13BC4D3C}">
      <dgm:prSet custT="1"/>
      <dgm:spPr/>
      <dgm:t>
        <a:bodyPr/>
        <a:lstStyle/>
        <a:p>
          <a:pPr rtl="0"/>
          <a:r>
            <a:rPr lang="sv-SE" sz="1600" baseline="0" dirty="0">
              <a:solidFill>
                <a:schemeClr val="bg1"/>
              </a:solidFill>
              <a:latin typeface="Bembo" panose="02020502050201020203" pitchFamily="18" charset="0"/>
            </a:rPr>
            <a:t>Indikatorer</a:t>
          </a:r>
          <a:endParaRPr lang="sv-SE" sz="1600" dirty="0">
            <a:solidFill>
              <a:schemeClr val="bg1"/>
            </a:solidFill>
            <a:latin typeface="Bembo" panose="02020502050201020203" pitchFamily="18" charset="0"/>
          </a:endParaRPr>
        </a:p>
      </dgm:t>
    </dgm:pt>
    <dgm:pt modelId="{40738E89-0F14-4E4E-BB03-C8556D5F1745}" type="parTrans" cxnId="{949ABD62-0C56-49B3-8894-E7BB6EAC353E}">
      <dgm:prSet/>
      <dgm:spPr/>
      <dgm:t>
        <a:bodyPr/>
        <a:lstStyle/>
        <a:p>
          <a:endParaRPr lang="sv-SE"/>
        </a:p>
      </dgm:t>
    </dgm:pt>
    <dgm:pt modelId="{848A3946-971A-4EF3-A4FC-D434F21DC075}" type="sibTrans" cxnId="{949ABD62-0C56-49B3-8894-E7BB6EAC353E}">
      <dgm:prSet/>
      <dgm:spPr/>
      <dgm:t>
        <a:bodyPr/>
        <a:lstStyle/>
        <a:p>
          <a:endParaRPr lang="sv-SE"/>
        </a:p>
      </dgm:t>
    </dgm:pt>
    <dgm:pt modelId="{5E55BE2B-4FB4-4C35-A532-42A65EB617CD}">
      <dgm:prSet custT="1"/>
      <dgm:spPr/>
      <dgm:t>
        <a:bodyPr/>
        <a:lstStyle/>
        <a:p>
          <a:pPr rtl="0"/>
          <a:endParaRPr lang="sv-SE" sz="1200" dirty="0"/>
        </a:p>
      </dgm:t>
    </dgm:pt>
    <dgm:pt modelId="{9419DA5A-2E60-4495-8CA6-7D193294A47C}" type="parTrans" cxnId="{E6C932E1-967F-4EEE-BC52-3E677C5B677A}">
      <dgm:prSet/>
      <dgm:spPr/>
      <dgm:t>
        <a:bodyPr/>
        <a:lstStyle/>
        <a:p>
          <a:endParaRPr lang="en-GB"/>
        </a:p>
      </dgm:t>
    </dgm:pt>
    <dgm:pt modelId="{4898F663-3FAA-48CA-AF00-CD8B65293658}" type="sibTrans" cxnId="{E6C932E1-967F-4EEE-BC52-3E677C5B677A}">
      <dgm:prSet/>
      <dgm:spPr/>
      <dgm:t>
        <a:bodyPr/>
        <a:lstStyle/>
        <a:p>
          <a:endParaRPr lang="en-GB"/>
        </a:p>
      </dgm:t>
    </dgm:pt>
    <dgm:pt modelId="{B0166372-618E-4D46-8EE4-7F0C1855D692}">
      <dgm:prSet custT="1"/>
      <dgm:spPr/>
      <dgm:t>
        <a:bodyPr/>
        <a:lstStyle/>
        <a:p>
          <a:pPr rtl="0"/>
          <a:r>
            <a:rPr lang="sv-SE" sz="1600" dirty="0">
              <a:solidFill>
                <a:schemeClr val="bg1"/>
              </a:solidFill>
              <a:latin typeface="Bembo" panose="02020502050201020203" pitchFamily="18" charset="0"/>
            </a:rPr>
            <a:t>Etiska aspekter</a:t>
          </a:r>
        </a:p>
      </dgm:t>
    </dgm:pt>
    <dgm:pt modelId="{A6602B42-7FD2-42C5-8C9E-F286D98532B0}" type="parTrans" cxnId="{F053055E-65BB-4DFD-B0AE-C874769A1DDF}">
      <dgm:prSet/>
      <dgm:spPr/>
      <dgm:t>
        <a:bodyPr/>
        <a:lstStyle/>
        <a:p>
          <a:endParaRPr lang="en-GB"/>
        </a:p>
      </dgm:t>
    </dgm:pt>
    <dgm:pt modelId="{1AA9FEDD-0094-4443-87E5-8E7DE9ADDC92}" type="sibTrans" cxnId="{F053055E-65BB-4DFD-B0AE-C874769A1DDF}">
      <dgm:prSet/>
      <dgm:spPr/>
      <dgm:t>
        <a:bodyPr/>
        <a:lstStyle/>
        <a:p>
          <a:endParaRPr lang="en-GB"/>
        </a:p>
      </dgm:t>
    </dgm:pt>
    <dgm:pt modelId="{92097170-3EE3-4617-A06B-03F6D425A821}">
      <dgm:prSet custT="1"/>
      <dgm:spPr/>
      <dgm:t>
        <a:bodyPr/>
        <a:lstStyle/>
        <a:p>
          <a:pPr rtl="0"/>
          <a:endParaRPr lang="sv-SE" sz="1200" dirty="0"/>
        </a:p>
      </dgm:t>
    </dgm:pt>
    <dgm:pt modelId="{EAA4C0BD-D9A7-4CB3-9977-2B0A51FF6EFB}" type="parTrans" cxnId="{DC452FED-3670-48EE-9E77-2E9A0BF652BD}">
      <dgm:prSet/>
      <dgm:spPr/>
      <dgm:t>
        <a:bodyPr/>
        <a:lstStyle/>
        <a:p>
          <a:endParaRPr lang="en-GB"/>
        </a:p>
      </dgm:t>
    </dgm:pt>
    <dgm:pt modelId="{171B5B2E-9CB2-4C1F-836D-28A09167FE6E}" type="sibTrans" cxnId="{DC452FED-3670-48EE-9E77-2E9A0BF652BD}">
      <dgm:prSet/>
      <dgm:spPr/>
      <dgm:t>
        <a:bodyPr/>
        <a:lstStyle/>
        <a:p>
          <a:endParaRPr lang="en-GB"/>
        </a:p>
      </dgm:t>
    </dgm:pt>
    <dgm:pt modelId="{C261D6F0-332A-4444-812E-66F210EC7768}">
      <dgm:prSet custT="1"/>
      <dgm:spPr/>
      <dgm:t>
        <a:bodyPr/>
        <a:lstStyle/>
        <a:p>
          <a:pPr rtl="0"/>
          <a:endParaRPr lang="sv-SE" sz="1200" dirty="0"/>
        </a:p>
      </dgm:t>
    </dgm:pt>
    <dgm:pt modelId="{A62F96B4-5256-4D2E-BB3D-04F27C8D4E75}" type="parTrans" cxnId="{3B79ABC1-2BF9-4B88-B0D6-6D9E74DCBF39}">
      <dgm:prSet/>
      <dgm:spPr/>
      <dgm:t>
        <a:bodyPr/>
        <a:lstStyle/>
        <a:p>
          <a:endParaRPr lang="en-GB"/>
        </a:p>
      </dgm:t>
    </dgm:pt>
    <dgm:pt modelId="{136549EB-25A4-42C7-B3E9-567898313C31}" type="sibTrans" cxnId="{3B79ABC1-2BF9-4B88-B0D6-6D9E74DCBF39}">
      <dgm:prSet/>
      <dgm:spPr/>
      <dgm:t>
        <a:bodyPr/>
        <a:lstStyle/>
        <a:p>
          <a:endParaRPr lang="en-GB"/>
        </a:p>
      </dgm:t>
    </dgm:pt>
    <dgm:pt modelId="{D8C32166-4015-443C-AB23-E27F5455D055}">
      <dgm:prSet custT="1"/>
      <dgm:spPr/>
      <dgm:t>
        <a:bodyPr/>
        <a:lstStyle/>
        <a:p>
          <a:pPr rtl="0"/>
          <a:endParaRPr lang="sv-SE" sz="1200" dirty="0"/>
        </a:p>
      </dgm:t>
    </dgm:pt>
    <dgm:pt modelId="{F06CC3AC-F88B-48A6-BFB4-160F0A56F209}" type="parTrans" cxnId="{8764BD20-E525-49B6-8857-503AA1D33A08}">
      <dgm:prSet/>
      <dgm:spPr/>
      <dgm:t>
        <a:bodyPr/>
        <a:lstStyle/>
        <a:p>
          <a:endParaRPr lang="en-GB"/>
        </a:p>
      </dgm:t>
    </dgm:pt>
    <dgm:pt modelId="{71F7440C-06D5-4B55-B131-1D1A736A0F92}" type="sibTrans" cxnId="{8764BD20-E525-49B6-8857-503AA1D33A08}">
      <dgm:prSet/>
      <dgm:spPr/>
      <dgm:t>
        <a:bodyPr/>
        <a:lstStyle/>
        <a:p>
          <a:endParaRPr lang="en-GB"/>
        </a:p>
      </dgm:t>
    </dgm:pt>
    <dgm:pt modelId="{DA6120C9-B586-4852-9073-1ED2463D7639}" type="pres">
      <dgm:prSet presAssocID="{30AB7DBA-9ECA-4EFF-A7C8-B05015CB93CF}" presName="composite" presStyleCnt="0">
        <dgm:presLayoutVars>
          <dgm:chMax val="5"/>
          <dgm:dir/>
          <dgm:animLvl val="ctr"/>
          <dgm:resizeHandles val="exact"/>
        </dgm:presLayoutVars>
      </dgm:prSet>
      <dgm:spPr/>
    </dgm:pt>
    <dgm:pt modelId="{2F13A162-209C-4050-94D5-35F48ADB3B14}" type="pres">
      <dgm:prSet presAssocID="{30AB7DBA-9ECA-4EFF-A7C8-B05015CB93CF}" presName="cycle" presStyleCnt="0"/>
      <dgm:spPr/>
    </dgm:pt>
    <dgm:pt modelId="{014C4BC6-BE58-483E-AEB5-A8CEF1A4AC5E}" type="pres">
      <dgm:prSet presAssocID="{30AB7DBA-9ECA-4EFF-A7C8-B05015CB93CF}" presName="centerShape" presStyleCnt="0"/>
      <dgm:spPr/>
    </dgm:pt>
    <dgm:pt modelId="{126652F3-3B8B-4350-9FF7-F548FB0DCF47}" type="pres">
      <dgm:prSet presAssocID="{30AB7DBA-9ECA-4EFF-A7C8-B05015CB93CF}" presName="connSite" presStyleLbl="node1" presStyleIdx="0" presStyleCnt="2"/>
      <dgm:spPr/>
    </dgm:pt>
    <dgm:pt modelId="{7F0EE8E6-240E-4BD8-8C92-609D68EF7514}" type="pres">
      <dgm:prSet presAssocID="{30AB7DBA-9ECA-4EFF-A7C8-B05015CB93CF}" presName="visible" presStyleLbl="node1" presStyleIdx="0" presStyleCnt="2" custScaleX="83838" custScaleY="117633" custLinFactNeighborX="-1367" custLinFactNeighborY="11634"/>
      <dgm:spPr>
        <a:prstGeom prst="foldedCorner">
          <a:avLst/>
        </a:prstGeom>
        <a:blipFill rotWithShape="1">
          <a:blip xmlns:r="http://schemas.openxmlformats.org/officeDocument/2006/relationships" r:embed="rId1"/>
          <a:stretch>
            <a:fillRect/>
          </a:stretch>
        </a:blipFill>
      </dgm:spPr>
    </dgm:pt>
    <dgm:pt modelId="{DC188516-8699-495B-8892-D6E3E62702A3}" type="pres">
      <dgm:prSet presAssocID="{EB71B96A-28B1-43BE-817D-725827742342}" presName="Name25" presStyleLbl="parChTrans1D1" presStyleIdx="0" presStyleCnt="1"/>
      <dgm:spPr/>
    </dgm:pt>
    <dgm:pt modelId="{74182304-0F2C-491F-B931-73ACDA2A3587}" type="pres">
      <dgm:prSet presAssocID="{9D4ADC96-EA0B-40CB-9640-C1CEB469D778}" presName="node" presStyleCnt="0"/>
      <dgm:spPr/>
    </dgm:pt>
    <dgm:pt modelId="{69786B21-610C-46D5-9E84-A328D020F01B}" type="pres">
      <dgm:prSet presAssocID="{9D4ADC96-EA0B-40CB-9640-C1CEB469D778}" presName="parentNode" presStyleLbl="node1" presStyleIdx="1" presStyleCnt="2" custScaleX="97788" custScaleY="87615" custLinFactNeighborX="-2636" custLinFactNeighborY="-13364">
        <dgm:presLayoutVars>
          <dgm:chMax val="1"/>
          <dgm:bulletEnabled val="1"/>
        </dgm:presLayoutVars>
      </dgm:prSet>
      <dgm:spPr/>
    </dgm:pt>
    <dgm:pt modelId="{E7B3E043-4E7F-4658-A77D-C1585ED8E4F2}" type="pres">
      <dgm:prSet presAssocID="{9D4ADC96-EA0B-40CB-9640-C1CEB469D778}" presName="childNode" presStyleLbl="revTx" presStyleIdx="0" presStyleCnt="1">
        <dgm:presLayoutVars>
          <dgm:bulletEnabled val="1"/>
        </dgm:presLayoutVars>
      </dgm:prSet>
      <dgm:spPr/>
    </dgm:pt>
  </dgm:ptLst>
  <dgm:cxnLst>
    <dgm:cxn modelId="{602AFA1D-A995-485D-9ABE-2740FEE57DD8}" type="presOf" srcId="{D8C32166-4015-443C-AB23-E27F5455D055}" destId="{E7B3E043-4E7F-4658-A77D-C1585ED8E4F2}" srcOrd="0" destOrd="4" presId="urn:microsoft.com/office/officeart/2005/8/layout/radial2"/>
    <dgm:cxn modelId="{8764BD20-E525-49B6-8857-503AA1D33A08}" srcId="{9D4ADC96-EA0B-40CB-9640-C1CEB469D778}" destId="{D8C32166-4015-443C-AB23-E27F5455D055}" srcOrd="4" destOrd="0" parTransId="{F06CC3AC-F88B-48A6-BFB4-160F0A56F209}" sibTransId="{71F7440C-06D5-4B55-B131-1D1A736A0F92}"/>
    <dgm:cxn modelId="{A3A37B22-1BCC-4CAC-B8B2-1885E9EB5221}" type="presOf" srcId="{EB71B96A-28B1-43BE-817D-725827742342}" destId="{DC188516-8699-495B-8892-D6E3E62702A3}" srcOrd="0" destOrd="0" presId="urn:microsoft.com/office/officeart/2005/8/layout/radial2"/>
    <dgm:cxn modelId="{F8992927-ECEE-49E2-8C4F-EA593BE976F8}" srcId="{30AB7DBA-9ECA-4EFF-A7C8-B05015CB93CF}" destId="{9D4ADC96-EA0B-40CB-9640-C1CEB469D778}" srcOrd="0" destOrd="0" parTransId="{EB71B96A-28B1-43BE-817D-725827742342}" sibTransId="{3A73E628-7618-42E9-ABAB-5BC8C17DA81B}"/>
    <dgm:cxn modelId="{C4D85737-661E-4A3D-9F3A-BC42AE8AE35D}" type="presOf" srcId="{C261D6F0-332A-4444-812E-66F210EC7768}" destId="{E7B3E043-4E7F-4658-A77D-C1585ED8E4F2}" srcOrd="0" destOrd="5" presId="urn:microsoft.com/office/officeart/2005/8/layout/radial2"/>
    <dgm:cxn modelId="{98822F5B-65FB-4CD2-B33C-D3251DB77533}" type="presOf" srcId="{34DCD3B7-0AF0-4EFD-9FF3-7634FACC7D93}" destId="{E7B3E043-4E7F-4658-A77D-C1585ED8E4F2}" srcOrd="0" destOrd="1" presId="urn:microsoft.com/office/officeart/2005/8/layout/radial2"/>
    <dgm:cxn modelId="{F053055E-65BB-4DFD-B0AE-C874769A1DDF}" srcId="{9D4ADC96-EA0B-40CB-9640-C1CEB469D778}" destId="{B0166372-618E-4D46-8EE4-7F0C1855D692}" srcOrd="3" destOrd="0" parTransId="{A6602B42-7FD2-42C5-8C9E-F286D98532B0}" sibTransId="{1AA9FEDD-0094-4443-87E5-8E7DE9ADDC92}"/>
    <dgm:cxn modelId="{949ABD62-0C56-49B3-8894-E7BB6EAC353E}" srcId="{9D4ADC96-EA0B-40CB-9640-C1CEB469D778}" destId="{C390F070-78EA-4F7D-A6E3-BDEB13BC4D3C}" srcOrd="2" destOrd="0" parTransId="{40738E89-0F14-4E4E-BB03-C8556D5F1745}" sibTransId="{848A3946-971A-4EF3-A4FC-D434F21DC075}"/>
    <dgm:cxn modelId="{8F79DD48-78C3-4A03-AEB2-9B804F6B418D}" type="presOf" srcId="{9D4ADC96-EA0B-40CB-9640-C1CEB469D778}" destId="{69786B21-610C-46D5-9E84-A328D020F01B}" srcOrd="0" destOrd="0" presId="urn:microsoft.com/office/officeart/2005/8/layout/radial2"/>
    <dgm:cxn modelId="{5396F35A-FD2D-4A71-88A4-F63729183BCB}" srcId="{9D4ADC96-EA0B-40CB-9640-C1CEB469D778}" destId="{34DCD3B7-0AF0-4EFD-9FF3-7634FACC7D93}" srcOrd="1" destOrd="0" parTransId="{768BD0BC-190A-4DC5-97FC-D0C439024A1E}" sibTransId="{59CBC518-E5F2-46E6-8FA2-89913E0A710B}"/>
    <dgm:cxn modelId="{14FFEDA9-3CD8-4D9A-9941-13DBBF4100BB}" type="presOf" srcId="{30AB7DBA-9ECA-4EFF-A7C8-B05015CB93CF}" destId="{DA6120C9-B586-4852-9073-1ED2463D7639}" srcOrd="0" destOrd="0" presId="urn:microsoft.com/office/officeart/2005/8/layout/radial2"/>
    <dgm:cxn modelId="{C075CFBF-6C8E-44AD-9848-A971C1714797}" type="presOf" srcId="{B0166372-618E-4D46-8EE4-7F0C1855D692}" destId="{E7B3E043-4E7F-4658-A77D-C1585ED8E4F2}" srcOrd="0" destOrd="3" presId="urn:microsoft.com/office/officeart/2005/8/layout/radial2"/>
    <dgm:cxn modelId="{3B79ABC1-2BF9-4B88-B0D6-6D9E74DCBF39}" srcId="{9D4ADC96-EA0B-40CB-9640-C1CEB469D778}" destId="{C261D6F0-332A-4444-812E-66F210EC7768}" srcOrd="5" destOrd="0" parTransId="{A62F96B4-5256-4D2E-BB3D-04F27C8D4E75}" sibTransId="{136549EB-25A4-42C7-B3E9-567898313C31}"/>
    <dgm:cxn modelId="{E84EA3D8-E663-4C38-9DFE-37620EA400CE}" type="presOf" srcId="{92097170-3EE3-4617-A06B-03F6D425A821}" destId="{E7B3E043-4E7F-4658-A77D-C1585ED8E4F2}" srcOrd="0" destOrd="6" presId="urn:microsoft.com/office/officeart/2005/8/layout/radial2"/>
    <dgm:cxn modelId="{A4F510DC-7A4D-4795-B616-3A9A5B426A13}" srcId="{9D4ADC96-EA0B-40CB-9640-C1CEB469D778}" destId="{9953DDDA-0AD2-4F6F-A279-D10120DC38BF}" srcOrd="0" destOrd="0" parTransId="{DFD5157A-FD52-434B-94AE-9975C6B89D2C}" sibTransId="{80557A50-3470-4BF8-843D-30285592DA30}"/>
    <dgm:cxn modelId="{3F7686DE-9099-4CB0-A5E0-75DBC64D7836}" type="presOf" srcId="{C390F070-78EA-4F7D-A6E3-BDEB13BC4D3C}" destId="{E7B3E043-4E7F-4658-A77D-C1585ED8E4F2}" srcOrd="0" destOrd="2" presId="urn:microsoft.com/office/officeart/2005/8/layout/radial2"/>
    <dgm:cxn modelId="{E6C932E1-967F-4EEE-BC52-3E677C5B677A}" srcId="{9D4ADC96-EA0B-40CB-9640-C1CEB469D778}" destId="{5E55BE2B-4FB4-4C35-A532-42A65EB617CD}" srcOrd="7" destOrd="0" parTransId="{9419DA5A-2E60-4495-8CA6-7D193294A47C}" sibTransId="{4898F663-3FAA-48CA-AF00-CD8B65293658}"/>
    <dgm:cxn modelId="{F5651EE3-44C9-4CAD-80B4-A104B8FF1A33}" type="presOf" srcId="{5E55BE2B-4FB4-4C35-A532-42A65EB617CD}" destId="{E7B3E043-4E7F-4658-A77D-C1585ED8E4F2}" srcOrd="0" destOrd="7" presId="urn:microsoft.com/office/officeart/2005/8/layout/radial2"/>
    <dgm:cxn modelId="{9E2004E5-CAFD-4405-8F3F-39CB294C0915}" type="presOf" srcId="{9953DDDA-0AD2-4F6F-A279-D10120DC38BF}" destId="{E7B3E043-4E7F-4658-A77D-C1585ED8E4F2}" srcOrd="0" destOrd="0" presId="urn:microsoft.com/office/officeart/2005/8/layout/radial2"/>
    <dgm:cxn modelId="{DC452FED-3670-48EE-9E77-2E9A0BF652BD}" srcId="{9D4ADC96-EA0B-40CB-9640-C1CEB469D778}" destId="{92097170-3EE3-4617-A06B-03F6D425A821}" srcOrd="6" destOrd="0" parTransId="{EAA4C0BD-D9A7-4CB3-9977-2B0A51FF6EFB}" sibTransId="{171B5B2E-9CB2-4C1F-836D-28A09167FE6E}"/>
    <dgm:cxn modelId="{D1CD3AE6-0664-40F5-BE6B-FACFC358807C}" type="presParOf" srcId="{DA6120C9-B586-4852-9073-1ED2463D7639}" destId="{2F13A162-209C-4050-94D5-35F48ADB3B14}" srcOrd="0" destOrd="0" presId="urn:microsoft.com/office/officeart/2005/8/layout/radial2"/>
    <dgm:cxn modelId="{9F67AEBA-3483-4ABA-80DC-64FB8A671F5E}" type="presParOf" srcId="{2F13A162-209C-4050-94D5-35F48ADB3B14}" destId="{014C4BC6-BE58-483E-AEB5-A8CEF1A4AC5E}" srcOrd="0" destOrd="0" presId="urn:microsoft.com/office/officeart/2005/8/layout/radial2"/>
    <dgm:cxn modelId="{301E909F-C281-4A97-8DF6-196979F05DC8}" type="presParOf" srcId="{014C4BC6-BE58-483E-AEB5-A8CEF1A4AC5E}" destId="{126652F3-3B8B-4350-9FF7-F548FB0DCF47}" srcOrd="0" destOrd="0" presId="urn:microsoft.com/office/officeart/2005/8/layout/radial2"/>
    <dgm:cxn modelId="{344750D4-626E-439A-BADA-AB41860AD1F2}" type="presParOf" srcId="{014C4BC6-BE58-483E-AEB5-A8CEF1A4AC5E}" destId="{7F0EE8E6-240E-4BD8-8C92-609D68EF7514}" srcOrd="1" destOrd="0" presId="urn:microsoft.com/office/officeart/2005/8/layout/radial2"/>
    <dgm:cxn modelId="{5FEA66F9-C7EB-40FA-B7FE-ED218E9F1389}" type="presParOf" srcId="{2F13A162-209C-4050-94D5-35F48ADB3B14}" destId="{DC188516-8699-495B-8892-D6E3E62702A3}" srcOrd="1" destOrd="0" presId="urn:microsoft.com/office/officeart/2005/8/layout/radial2"/>
    <dgm:cxn modelId="{49D5979D-3D72-4221-A654-13AC8E2C73B7}" type="presParOf" srcId="{2F13A162-209C-4050-94D5-35F48ADB3B14}" destId="{74182304-0F2C-491F-B931-73ACDA2A3587}" srcOrd="2" destOrd="0" presId="urn:microsoft.com/office/officeart/2005/8/layout/radial2"/>
    <dgm:cxn modelId="{07C3EF6A-55D3-44D5-BF8D-2C958904B3B2}" type="presParOf" srcId="{74182304-0F2C-491F-B931-73ACDA2A3587}" destId="{69786B21-610C-46D5-9E84-A328D020F01B}" srcOrd="0" destOrd="0" presId="urn:microsoft.com/office/officeart/2005/8/layout/radial2"/>
    <dgm:cxn modelId="{5C62F08C-952B-40BC-855E-1D0B130C17D2}" type="presParOf" srcId="{74182304-0F2C-491F-B931-73ACDA2A3587}" destId="{E7B3E043-4E7F-4658-A77D-C1585ED8E4F2}" srcOrd="1" destOrd="0" presId="urn:microsoft.com/office/officeart/2005/8/layout/radial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EF6E12AD-5C99-4668-96B4-26BAAE177AAB}" type="doc">
      <dgm:prSet loTypeId="urn:microsoft.com/office/officeart/2005/8/layout/cycle8" loCatId="cycle" qsTypeId="urn:microsoft.com/office/officeart/2005/8/quickstyle/simple1" qsCatId="simple" csTypeId="urn:microsoft.com/office/officeart/2005/8/colors/accent1_2" csCatId="accent1" phldr="1"/>
      <dgm:spPr/>
    </dgm:pt>
    <dgm:pt modelId="{F6A84A14-4E5D-405F-9EE7-2D552DFE25CE}">
      <dgm:prSet phldrT="[Text]"/>
      <dgm:spPr/>
      <dgm:t>
        <a:bodyPr/>
        <a:lstStyle/>
        <a:p>
          <a:pPr>
            <a:buFont typeface="Arial" panose="020B0604020202020204" pitchFamily="34" charset="0"/>
            <a:buChar char="•"/>
          </a:pPr>
          <a:r>
            <a:rPr lang="sv-SE" dirty="0">
              <a:solidFill>
                <a:schemeClr val="bg1"/>
              </a:solidFill>
              <a:latin typeface="Bembo" panose="02020502050201020203" pitchFamily="18" charset="0"/>
            </a:rPr>
            <a:t>Ge förutsättningar för delaktighet</a:t>
          </a:r>
          <a:endParaRPr lang="sv-SE" dirty="0"/>
        </a:p>
      </dgm:t>
    </dgm:pt>
    <dgm:pt modelId="{E0520478-238E-4029-A73E-1D5AC883219F}" type="parTrans" cxnId="{9DED2328-ADBC-4A9B-9ABD-F398A5BA6D35}">
      <dgm:prSet/>
      <dgm:spPr/>
      <dgm:t>
        <a:bodyPr/>
        <a:lstStyle/>
        <a:p>
          <a:endParaRPr lang="sv-SE"/>
        </a:p>
      </dgm:t>
    </dgm:pt>
    <dgm:pt modelId="{A324AAE5-77F9-4DD6-8077-DB4A91319384}" type="sibTrans" cxnId="{9DED2328-ADBC-4A9B-9ABD-F398A5BA6D35}">
      <dgm:prSet/>
      <dgm:spPr/>
      <dgm:t>
        <a:bodyPr/>
        <a:lstStyle/>
        <a:p>
          <a:endParaRPr lang="sv-SE"/>
        </a:p>
      </dgm:t>
    </dgm:pt>
    <dgm:pt modelId="{9CCA2296-4599-47C6-AB42-A830955A3EA7}">
      <dgm:prSet phldrT="[Text]"/>
      <dgm:spPr/>
      <dgm:t>
        <a:bodyPr/>
        <a:lstStyle/>
        <a:p>
          <a:pPr>
            <a:buFont typeface="Arial" panose="020B0604020202020204" pitchFamily="34" charset="0"/>
            <a:buChar char="•"/>
          </a:pPr>
          <a:r>
            <a:rPr lang="sv-SE" dirty="0">
              <a:solidFill>
                <a:schemeClr val="bg1"/>
              </a:solidFill>
              <a:latin typeface="Bembo" panose="02020502050201020203" pitchFamily="18" charset="0"/>
            </a:rPr>
            <a:t>Ges med respekt och lyhördhet</a:t>
          </a:r>
          <a:endParaRPr lang="sv-SE" dirty="0"/>
        </a:p>
      </dgm:t>
    </dgm:pt>
    <dgm:pt modelId="{C7B338B0-7B4E-4364-AA80-6A5C60A32F44}" type="parTrans" cxnId="{BF51B4A8-8706-4647-AF38-9B0BD037B4AE}">
      <dgm:prSet/>
      <dgm:spPr/>
      <dgm:t>
        <a:bodyPr/>
        <a:lstStyle/>
        <a:p>
          <a:endParaRPr lang="sv-SE"/>
        </a:p>
      </dgm:t>
    </dgm:pt>
    <dgm:pt modelId="{76A046C9-8028-49EE-94EA-009197FD5DDB}" type="sibTrans" cxnId="{BF51B4A8-8706-4647-AF38-9B0BD037B4AE}">
      <dgm:prSet/>
      <dgm:spPr/>
      <dgm:t>
        <a:bodyPr/>
        <a:lstStyle/>
        <a:p>
          <a:endParaRPr lang="sv-SE"/>
        </a:p>
      </dgm:t>
    </dgm:pt>
    <dgm:pt modelId="{CE96FA6F-794E-40C9-B313-2CE53148A708}">
      <dgm:prSet phldrT="[Text]"/>
      <dgm:spPr/>
      <dgm:t>
        <a:bodyPr/>
        <a:lstStyle/>
        <a:p>
          <a:pPr>
            <a:buFont typeface="Arial" panose="020B0604020202020204" pitchFamily="34" charset="0"/>
            <a:buChar char="•"/>
          </a:pPr>
          <a:r>
            <a:rPr lang="sv-SE" dirty="0">
              <a:solidFill>
                <a:schemeClr val="bg1"/>
              </a:solidFill>
              <a:latin typeface="Bembo" panose="02020502050201020203" pitchFamily="18" charset="0"/>
            </a:rPr>
            <a:t>Utgå från individens förutsättningar, erfarenheter och önskemål</a:t>
          </a:r>
          <a:endParaRPr lang="sv-SE" dirty="0"/>
        </a:p>
      </dgm:t>
    </dgm:pt>
    <dgm:pt modelId="{21C9EE5D-FF37-474D-80F8-022602C75D55}" type="parTrans" cxnId="{88CD7917-EC33-4240-9403-F5E38F4F9223}">
      <dgm:prSet/>
      <dgm:spPr/>
      <dgm:t>
        <a:bodyPr/>
        <a:lstStyle/>
        <a:p>
          <a:endParaRPr lang="sv-SE"/>
        </a:p>
      </dgm:t>
    </dgm:pt>
    <dgm:pt modelId="{F8997299-EA58-4F9A-8B1A-B2C2B6C98F94}" type="sibTrans" cxnId="{88CD7917-EC33-4240-9403-F5E38F4F9223}">
      <dgm:prSet/>
      <dgm:spPr/>
      <dgm:t>
        <a:bodyPr/>
        <a:lstStyle/>
        <a:p>
          <a:endParaRPr lang="sv-SE"/>
        </a:p>
      </dgm:t>
    </dgm:pt>
    <dgm:pt modelId="{F43D3B08-A0CB-44F8-81C4-55B0255B8D96}" type="pres">
      <dgm:prSet presAssocID="{EF6E12AD-5C99-4668-96B4-26BAAE177AAB}" presName="compositeShape" presStyleCnt="0">
        <dgm:presLayoutVars>
          <dgm:chMax val="7"/>
          <dgm:dir/>
          <dgm:resizeHandles val="exact"/>
        </dgm:presLayoutVars>
      </dgm:prSet>
      <dgm:spPr/>
    </dgm:pt>
    <dgm:pt modelId="{792839C5-EE7F-455F-88B1-4CBECDACDF42}" type="pres">
      <dgm:prSet presAssocID="{EF6E12AD-5C99-4668-96B4-26BAAE177AAB}" presName="wedge1" presStyleLbl="node1" presStyleIdx="0" presStyleCnt="3"/>
      <dgm:spPr/>
    </dgm:pt>
    <dgm:pt modelId="{D3760516-AC1E-47B2-84F2-1C4E0B858D70}" type="pres">
      <dgm:prSet presAssocID="{EF6E12AD-5C99-4668-96B4-26BAAE177AAB}" presName="dummy1a" presStyleCnt="0"/>
      <dgm:spPr/>
    </dgm:pt>
    <dgm:pt modelId="{FC8C55CB-7BAF-4091-BDA9-269BADA011FC}" type="pres">
      <dgm:prSet presAssocID="{EF6E12AD-5C99-4668-96B4-26BAAE177AAB}" presName="dummy1b" presStyleCnt="0"/>
      <dgm:spPr/>
    </dgm:pt>
    <dgm:pt modelId="{A7E47347-BDE5-43D8-A534-E575A4DE5DCC}" type="pres">
      <dgm:prSet presAssocID="{EF6E12AD-5C99-4668-96B4-26BAAE177AAB}" presName="wedge1Tx" presStyleLbl="node1" presStyleIdx="0" presStyleCnt="3">
        <dgm:presLayoutVars>
          <dgm:chMax val="0"/>
          <dgm:chPref val="0"/>
          <dgm:bulletEnabled val="1"/>
        </dgm:presLayoutVars>
      </dgm:prSet>
      <dgm:spPr/>
    </dgm:pt>
    <dgm:pt modelId="{C75D9646-968B-48A4-8122-FE07B655D598}" type="pres">
      <dgm:prSet presAssocID="{EF6E12AD-5C99-4668-96B4-26BAAE177AAB}" presName="wedge2" presStyleLbl="node1" presStyleIdx="1" presStyleCnt="3" custScaleY="104974"/>
      <dgm:spPr/>
    </dgm:pt>
    <dgm:pt modelId="{58E96C60-57DD-41C8-802B-2CFE9D082231}" type="pres">
      <dgm:prSet presAssocID="{EF6E12AD-5C99-4668-96B4-26BAAE177AAB}" presName="dummy2a" presStyleCnt="0"/>
      <dgm:spPr/>
    </dgm:pt>
    <dgm:pt modelId="{E70A49D4-B31B-46B7-9B3A-7206191746EB}" type="pres">
      <dgm:prSet presAssocID="{EF6E12AD-5C99-4668-96B4-26BAAE177AAB}" presName="dummy2b" presStyleCnt="0"/>
      <dgm:spPr/>
    </dgm:pt>
    <dgm:pt modelId="{A087B980-AD2D-4A4E-AB76-E4B090B24535}" type="pres">
      <dgm:prSet presAssocID="{EF6E12AD-5C99-4668-96B4-26BAAE177AAB}" presName="wedge2Tx" presStyleLbl="node1" presStyleIdx="1" presStyleCnt="3">
        <dgm:presLayoutVars>
          <dgm:chMax val="0"/>
          <dgm:chPref val="0"/>
          <dgm:bulletEnabled val="1"/>
        </dgm:presLayoutVars>
      </dgm:prSet>
      <dgm:spPr/>
    </dgm:pt>
    <dgm:pt modelId="{2ECE0E20-7D91-4F93-AB2C-B6A1B41E117D}" type="pres">
      <dgm:prSet presAssocID="{EF6E12AD-5C99-4668-96B4-26BAAE177AAB}" presName="wedge3" presStyleLbl="node1" presStyleIdx="2" presStyleCnt="3"/>
      <dgm:spPr/>
    </dgm:pt>
    <dgm:pt modelId="{0B2FC6ED-14F2-4868-A262-1A26BB079B34}" type="pres">
      <dgm:prSet presAssocID="{EF6E12AD-5C99-4668-96B4-26BAAE177AAB}" presName="dummy3a" presStyleCnt="0"/>
      <dgm:spPr/>
    </dgm:pt>
    <dgm:pt modelId="{4E95A927-26C0-490F-9595-4AE199EF25D5}" type="pres">
      <dgm:prSet presAssocID="{EF6E12AD-5C99-4668-96B4-26BAAE177AAB}" presName="dummy3b" presStyleCnt="0"/>
      <dgm:spPr/>
    </dgm:pt>
    <dgm:pt modelId="{907069BB-7309-41E4-A662-B553B8BFE4B9}" type="pres">
      <dgm:prSet presAssocID="{EF6E12AD-5C99-4668-96B4-26BAAE177AAB}" presName="wedge3Tx" presStyleLbl="node1" presStyleIdx="2" presStyleCnt="3">
        <dgm:presLayoutVars>
          <dgm:chMax val="0"/>
          <dgm:chPref val="0"/>
          <dgm:bulletEnabled val="1"/>
        </dgm:presLayoutVars>
      </dgm:prSet>
      <dgm:spPr/>
    </dgm:pt>
    <dgm:pt modelId="{938D97C7-D934-4B75-813C-E735F2BA5057}" type="pres">
      <dgm:prSet presAssocID="{A324AAE5-77F9-4DD6-8077-DB4A91319384}" presName="arrowWedge1" presStyleLbl="fgSibTrans2D1" presStyleIdx="0" presStyleCnt="3"/>
      <dgm:spPr/>
    </dgm:pt>
    <dgm:pt modelId="{8C386D32-760B-4B9E-8813-DB1C4A784C26}" type="pres">
      <dgm:prSet presAssocID="{76A046C9-8028-49EE-94EA-009197FD5DDB}" presName="arrowWedge2" presStyleLbl="fgSibTrans2D1" presStyleIdx="1" presStyleCnt="3"/>
      <dgm:spPr/>
    </dgm:pt>
    <dgm:pt modelId="{9BC2C95B-8078-4E60-BB67-413057E9FA07}" type="pres">
      <dgm:prSet presAssocID="{F8997299-EA58-4F9A-8B1A-B2C2B6C98F94}" presName="arrowWedge3" presStyleLbl="fgSibTrans2D1" presStyleIdx="2" presStyleCnt="3"/>
      <dgm:spPr/>
    </dgm:pt>
  </dgm:ptLst>
  <dgm:cxnLst>
    <dgm:cxn modelId="{699C6003-7A1D-4F26-BB91-F730D61A6AAE}" type="presOf" srcId="{9CCA2296-4599-47C6-AB42-A830955A3EA7}" destId="{C75D9646-968B-48A4-8122-FE07B655D598}" srcOrd="0" destOrd="0" presId="urn:microsoft.com/office/officeart/2005/8/layout/cycle8"/>
    <dgm:cxn modelId="{88CD7917-EC33-4240-9403-F5E38F4F9223}" srcId="{EF6E12AD-5C99-4668-96B4-26BAAE177AAB}" destId="{CE96FA6F-794E-40C9-B313-2CE53148A708}" srcOrd="2" destOrd="0" parTransId="{21C9EE5D-FF37-474D-80F8-022602C75D55}" sibTransId="{F8997299-EA58-4F9A-8B1A-B2C2B6C98F94}"/>
    <dgm:cxn modelId="{9DED2328-ADBC-4A9B-9ABD-F398A5BA6D35}" srcId="{EF6E12AD-5C99-4668-96B4-26BAAE177AAB}" destId="{F6A84A14-4E5D-405F-9EE7-2D552DFE25CE}" srcOrd="0" destOrd="0" parTransId="{E0520478-238E-4029-A73E-1D5AC883219F}" sibTransId="{A324AAE5-77F9-4DD6-8077-DB4A91319384}"/>
    <dgm:cxn modelId="{A62AA64C-926C-4A47-81DA-AF9B0F4EAB0E}" type="presOf" srcId="{EF6E12AD-5C99-4668-96B4-26BAAE177AAB}" destId="{F43D3B08-A0CB-44F8-81C4-55B0255B8D96}" srcOrd="0" destOrd="0" presId="urn:microsoft.com/office/officeart/2005/8/layout/cycle8"/>
    <dgm:cxn modelId="{BF51B4A8-8706-4647-AF38-9B0BD037B4AE}" srcId="{EF6E12AD-5C99-4668-96B4-26BAAE177AAB}" destId="{9CCA2296-4599-47C6-AB42-A830955A3EA7}" srcOrd="1" destOrd="0" parTransId="{C7B338B0-7B4E-4364-AA80-6A5C60A32F44}" sibTransId="{76A046C9-8028-49EE-94EA-009197FD5DDB}"/>
    <dgm:cxn modelId="{DD9FB8CC-7B58-4445-A1B7-7FF5F99EC804}" type="presOf" srcId="{9CCA2296-4599-47C6-AB42-A830955A3EA7}" destId="{A087B980-AD2D-4A4E-AB76-E4B090B24535}" srcOrd="1" destOrd="0" presId="urn:microsoft.com/office/officeart/2005/8/layout/cycle8"/>
    <dgm:cxn modelId="{BFB177EF-1DD4-47A1-A91A-2D63DB1F7CF5}" type="presOf" srcId="{F6A84A14-4E5D-405F-9EE7-2D552DFE25CE}" destId="{A7E47347-BDE5-43D8-A534-E575A4DE5DCC}" srcOrd="1" destOrd="0" presId="urn:microsoft.com/office/officeart/2005/8/layout/cycle8"/>
    <dgm:cxn modelId="{2C5753F4-A302-4360-B2EB-1D2D1482E01F}" type="presOf" srcId="{F6A84A14-4E5D-405F-9EE7-2D552DFE25CE}" destId="{792839C5-EE7F-455F-88B1-4CBECDACDF42}" srcOrd="0" destOrd="0" presId="urn:microsoft.com/office/officeart/2005/8/layout/cycle8"/>
    <dgm:cxn modelId="{2F3D58F9-75E2-42EB-AEB6-0DAE944DD5C1}" type="presOf" srcId="{CE96FA6F-794E-40C9-B313-2CE53148A708}" destId="{2ECE0E20-7D91-4F93-AB2C-B6A1B41E117D}" srcOrd="0" destOrd="0" presId="urn:microsoft.com/office/officeart/2005/8/layout/cycle8"/>
    <dgm:cxn modelId="{1BE005FF-7065-4084-9E80-F3E18FFCA894}" type="presOf" srcId="{CE96FA6F-794E-40C9-B313-2CE53148A708}" destId="{907069BB-7309-41E4-A662-B553B8BFE4B9}" srcOrd="1" destOrd="0" presId="urn:microsoft.com/office/officeart/2005/8/layout/cycle8"/>
    <dgm:cxn modelId="{7815C589-7B64-46FE-ABF2-4AF8F8D231DE}" type="presParOf" srcId="{F43D3B08-A0CB-44F8-81C4-55B0255B8D96}" destId="{792839C5-EE7F-455F-88B1-4CBECDACDF42}" srcOrd="0" destOrd="0" presId="urn:microsoft.com/office/officeart/2005/8/layout/cycle8"/>
    <dgm:cxn modelId="{88DF952C-CAF8-48A0-9509-D4B1E88B27FE}" type="presParOf" srcId="{F43D3B08-A0CB-44F8-81C4-55B0255B8D96}" destId="{D3760516-AC1E-47B2-84F2-1C4E0B858D70}" srcOrd="1" destOrd="0" presId="urn:microsoft.com/office/officeart/2005/8/layout/cycle8"/>
    <dgm:cxn modelId="{6C4DDFA4-D889-4647-87DB-3C10E0331BA9}" type="presParOf" srcId="{F43D3B08-A0CB-44F8-81C4-55B0255B8D96}" destId="{FC8C55CB-7BAF-4091-BDA9-269BADA011FC}" srcOrd="2" destOrd="0" presId="urn:microsoft.com/office/officeart/2005/8/layout/cycle8"/>
    <dgm:cxn modelId="{D4D1A437-DAC2-410E-8833-548B167A690A}" type="presParOf" srcId="{F43D3B08-A0CB-44F8-81C4-55B0255B8D96}" destId="{A7E47347-BDE5-43D8-A534-E575A4DE5DCC}" srcOrd="3" destOrd="0" presId="urn:microsoft.com/office/officeart/2005/8/layout/cycle8"/>
    <dgm:cxn modelId="{EDEC0226-B112-4E94-B533-31CECD421598}" type="presParOf" srcId="{F43D3B08-A0CB-44F8-81C4-55B0255B8D96}" destId="{C75D9646-968B-48A4-8122-FE07B655D598}" srcOrd="4" destOrd="0" presId="urn:microsoft.com/office/officeart/2005/8/layout/cycle8"/>
    <dgm:cxn modelId="{BBA8F3B8-6869-4744-A6EF-1FEF71513A98}" type="presParOf" srcId="{F43D3B08-A0CB-44F8-81C4-55B0255B8D96}" destId="{58E96C60-57DD-41C8-802B-2CFE9D082231}" srcOrd="5" destOrd="0" presId="urn:microsoft.com/office/officeart/2005/8/layout/cycle8"/>
    <dgm:cxn modelId="{26B55D19-51AB-4932-B9BC-B7011ABB1181}" type="presParOf" srcId="{F43D3B08-A0CB-44F8-81C4-55B0255B8D96}" destId="{E70A49D4-B31B-46B7-9B3A-7206191746EB}" srcOrd="6" destOrd="0" presId="urn:microsoft.com/office/officeart/2005/8/layout/cycle8"/>
    <dgm:cxn modelId="{591F8609-B634-43D9-9AA4-B6C3B2130EDD}" type="presParOf" srcId="{F43D3B08-A0CB-44F8-81C4-55B0255B8D96}" destId="{A087B980-AD2D-4A4E-AB76-E4B090B24535}" srcOrd="7" destOrd="0" presId="urn:microsoft.com/office/officeart/2005/8/layout/cycle8"/>
    <dgm:cxn modelId="{046110AB-B746-4326-B421-BAF921D5FCBB}" type="presParOf" srcId="{F43D3B08-A0CB-44F8-81C4-55B0255B8D96}" destId="{2ECE0E20-7D91-4F93-AB2C-B6A1B41E117D}" srcOrd="8" destOrd="0" presId="urn:microsoft.com/office/officeart/2005/8/layout/cycle8"/>
    <dgm:cxn modelId="{BE5D214E-BDD7-425D-AEEB-121DA0037DB7}" type="presParOf" srcId="{F43D3B08-A0CB-44F8-81C4-55B0255B8D96}" destId="{0B2FC6ED-14F2-4868-A262-1A26BB079B34}" srcOrd="9" destOrd="0" presId="urn:microsoft.com/office/officeart/2005/8/layout/cycle8"/>
    <dgm:cxn modelId="{EF8F4C88-4B7D-440B-8544-FA06BA505DF7}" type="presParOf" srcId="{F43D3B08-A0CB-44F8-81C4-55B0255B8D96}" destId="{4E95A927-26C0-490F-9595-4AE199EF25D5}" srcOrd="10" destOrd="0" presId="urn:microsoft.com/office/officeart/2005/8/layout/cycle8"/>
    <dgm:cxn modelId="{084BE2C9-F898-4674-AF8F-C5803CCB64C4}" type="presParOf" srcId="{F43D3B08-A0CB-44F8-81C4-55B0255B8D96}" destId="{907069BB-7309-41E4-A662-B553B8BFE4B9}" srcOrd="11" destOrd="0" presId="urn:microsoft.com/office/officeart/2005/8/layout/cycle8"/>
    <dgm:cxn modelId="{38F27125-CFBD-4A40-8727-C0681D432E4B}" type="presParOf" srcId="{F43D3B08-A0CB-44F8-81C4-55B0255B8D96}" destId="{938D97C7-D934-4B75-813C-E735F2BA5057}" srcOrd="12" destOrd="0" presId="urn:microsoft.com/office/officeart/2005/8/layout/cycle8"/>
    <dgm:cxn modelId="{2CF170FD-8332-42AA-961A-5EBC86DEB89A}" type="presParOf" srcId="{F43D3B08-A0CB-44F8-81C4-55B0255B8D96}" destId="{8C386D32-760B-4B9E-8813-DB1C4A784C26}" srcOrd="13" destOrd="0" presId="urn:microsoft.com/office/officeart/2005/8/layout/cycle8"/>
    <dgm:cxn modelId="{0D4CDE4C-E497-4B4A-AC8C-C5A398B3B0D6}" type="presParOf" srcId="{F43D3B08-A0CB-44F8-81C4-55B0255B8D96}" destId="{9BC2C95B-8078-4E60-BB67-413057E9FA07}" srcOrd="14" destOrd="0" presId="urn:microsoft.com/office/officeart/2005/8/layout/cycle8"/>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2FADBAF4-B98E-4B5F-A73A-EE66BEEB3DC6}" type="doc">
      <dgm:prSet loTypeId="urn:microsoft.com/office/officeart/2005/8/layout/hList7" loCatId="list" qsTypeId="urn:microsoft.com/office/officeart/2005/8/quickstyle/simple1" qsCatId="simple" csTypeId="urn:microsoft.com/office/officeart/2005/8/colors/accent1_2" csCatId="accent1" phldr="1"/>
      <dgm:spPr/>
      <dgm:t>
        <a:bodyPr/>
        <a:lstStyle/>
        <a:p>
          <a:endParaRPr lang="sv-SE"/>
        </a:p>
      </dgm:t>
    </dgm:pt>
    <dgm:pt modelId="{33F7A7FD-696A-4C92-AA28-7AFD2FA58DE7}">
      <dgm:prSet custT="1"/>
      <dgm:spPr>
        <a:noFill/>
      </dgm:spPr>
      <dgm:t>
        <a:bodyPr/>
        <a:lstStyle/>
        <a:p>
          <a:pPr rtl="0"/>
          <a:r>
            <a:rPr lang="sv-SE" sz="1100" b="1" baseline="0" dirty="0">
              <a:latin typeface="Bembo" panose="02020502050201020203" pitchFamily="18" charset="0"/>
            </a:rPr>
            <a:t>Rådgivande samtal</a:t>
          </a:r>
          <a:r>
            <a:rPr lang="sv-SE" sz="1100" baseline="0" dirty="0">
              <a:latin typeface="Bembo" panose="02020502050201020203" pitchFamily="18" charset="0"/>
            </a:rPr>
            <a:t> är mer av en dialog och anpassat till individen. Samtalen kan kompletteras med verktyg och hjälpmedel samt kompletteras  med återkommande kontakter. </a:t>
          </a:r>
          <a:endParaRPr lang="sv-SE" sz="1100" dirty="0">
            <a:latin typeface="Bembo" panose="02020502050201020203" pitchFamily="18" charset="0"/>
          </a:endParaRPr>
        </a:p>
      </dgm:t>
    </dgm:pt>
    <dgm:pt modelId="{C81D7279-C67F-4A39-82B6-0E83D1AD05C7}" type="parTrans" cxnId="{B95DFA08-6110-4B0B-A3B3-6C030ECC1DA9}">
      <dgm:prSet/>
      <dgm:spPr/>
      <dgm:t>
        <a:bodyPr/>
        <a:lstStyle/>
        <a:p>
          <a:endParaRPr lang="sv-SE"/>
        </a:p>
      </dgm:t>
    </dgm:pt>
    <dgm:pt modelId="{1530C73C-74F5-4B6C-832E-41500181DFF6}" type="sibTrans" cxnId="{B95DFA08-6110-4B0B-A3B3-6C030ECC1DA9}">
      <dgm:prSet/>
      <dgm:spPr/>
      <dgm:t>
        <a:bodyPr/>
        <a:lstStyle/>
        <a:p>
          <a:endParaRPr lang="sv-SE"/>
        </a:p>
      </dgm:t>
    </dgm:pt>
    <dgm:pt modelId="{C63B0C1D-5AFE-46C5-95A3-0577B8B09DFB}">
      <dgm:prSet custT="1"/>
      <dgm:spPr>
        <a:noFill/>
      </dgm:spPr>
      <dgm:t>
        <a:bodyPr/>
        <a:lstStyle/>
        <a:p>
          <a:pPr rtl="0"/>
          <a:r>
            <a:rPr lang="sv-SE" sz="1100" baseline="0" dirty="0">
              <a:latin typeface="Bembo" panose="02020502050201020203" pitchFamily="18" charset="0"/>
            </a:rPr>
            <a:t>Samtalen kan inkludera motiverande strategier. </a:t>
          </a:r>
          <a:endParaRPr lang="sv-SE" sz="1100" dirty="0">
            <a:latin typeface="Bembo" panose="02020502050201020203" pitchFamily="18" charset="0"/>
          </a:endParaRPr>
        </a:p>
      </dgm:t>
    </dgm:pt>
    <dgm:pt modelId="{D1CEE55A-1410-40AD-8E54-A6A828860D9C}" type="parTrans" cxnId="{0B23658B-B449-4A8C-8A65-A8C054776ED2}">
      <dgm:prSet/>
      <dgm:spPr/>
      <dgm:t>
        <a:bodyPr/>
        <a:lstStyle/>
        <a:p>
          <a:endParaRPr lang="sv-SE"/>
        </a:p>
      </dgm:t>
    </dgm:pt>
    <dgm:pt modelId="{B332D4AA-5646-4A93-909C-D719690BF233}" type="sibTrans" cxnId="{0B23658B-B449-4A8C-8A65-A8C054776ED2}">
      <dgm:prSet/>
      <dgm:spPr/>
      <dgm:t>
        <a:bodyPr/>
        <a:lstStyle/>
        <a:p>
          <a:endParaRPr lang="sv-SE"/>
        </a:p>
      </dgm:t>
    </dgm:pt>
    <dgm:pt modelId="{A5BD2363-5F37-4285-AFC2-243B8068017F}">
      <dgm:prSet custT="1"/>
      <dgm:spPr>
        <a:noFill/>
      </dgm:spPr>
      <dgm:t>
        <a:bodyPr/>
        <a:lstStyle/>
        <a:p>
          <a:pPr rtl="0"/>
          <a:r>
            <a:rPr lang="sv-SE" sz="1100" baseline="0" dirty="0">
              <a:latin typeface="Bembo" panose="02020502050201020203" pitchFamily="18" charset="0"/>
            </a:rPr>
            <a:t>Rådgivande samtal är tid vanligen 5-15 minuter.</a:t>
          </a:r>
        </a:p>
      </dgm:t>
    </dgm:pt>
    <dgm:pt modelId="{CE581188-8C80-439F-8D70-7AFB4F868DC5}" type="parTrans" cxnId="{CA652581-EB87-46AA-B04F-5E3D15D4E765}">
      <dgm:prSet/>
      <dgm:spPr/>
      <dgm:t>
        <a:bodyPr/>
        <a:lstStyle/>
        <a:p>
          <a:endParaRPr lang="sv-SE"/>
        </a:p>
      </dgm:t>
    </dgm:pt>
    <dgm:pt modelId="{9F45B6F2-E8FE-42DF-9D1A-11429F794A1F}" type="sibTrans" cxnId="{CA652581-EB87-46AA-B04F-5E3D15D4E765}">
      <dgm:prSet/>
      <dgm:spPr/>
      <dgm:t>
        <a:bodyPr/>
        <a:lstStyle/>
        <a:p>
          <a:endParaRPr lang="sv-SE"/>
        </a:p>
      </dgm:t>
    </dgm:pt>
    <dgm:pt modelId="{11A3C175-E1DB-4E28-9DF2-14BB7DBD8BB3}">
      <dgm:prSet custT="1"/>
      <dgm:spPr>
        <a:noFill/>
      </dgm:spPr>
      <dgm:t>
        <a:bodyPr/>
        <a:lstStyle/>
        <a:p>
          <a:pPr rtl="0"/>
          <a:endParaRPr lang="sv-SE" sz="900" baseline="0" dirty="0"/>
        </a:p>
        <a:p>
          <a:pPr rtl="0"/>
          <a:r>
            <a:rPr lang="sv-SE" sz="1100" baseline="0" dirty="0">
              <a:latin typeface="Bembo" panose="02020502050201020203" pitchFamily="18" charset="0"/>
            </a:rPr>
            <a:t>Exempel på verktyg och hjälpmedel: skriftlig information, nikotin-läkemedel, kolmonoxid-mätning, förteckning över idrottsföreningar, träningsanläggningar och motionsspår, </a:t>
          </a:r>
          <a:r>
            <a:rPr lang="sv-SE" sz="1100" baseline="0" dirty="0" err="1">
              <a:latin typeface="Bembo" panose="02020502050201020203" pitchFamily="18" charset="0"/>
            </a:rPr>
            <a:t>FaR</a:t>
          </a:r>
          <a:r>
            <a:rPr lang="sv-SE" sz="1100" baseline="0" dirty="0">
              <a:latin typeface="Bembo" panose="02020502050201020203" pitchFamily="18" charset="0"/>
            </a:rPr>
            <a:t>, stegräknare. Receptbok,  mat- och motionsdagbok.</a:t>
          </a:r>
        </a:p>
        <a:p>
          <a:pPr rtl="0"/>
          <a:endParaRPr lang="sv-SE" sz="800" dirty="0"/>
        </a:p>
      </dgm:t>
    </dgm:pt>
    <dgm:pt modelId="{25BE9447-974F-4043-8659-24AB2125F558}" type="parTrans" cxnId="{BC4B07ED-711C-4F0A-9FFC-6ECC17CB023D}">
      <dgm:prSet/>
      <dgm:spPr/>
      <dgm:t>
        <a:bodyPr/>
        <a:lstStyle/>
        <a:p>
          <a:endParaRPr lang="sv-SE"/>
        </a:p>
      </dgm:t>
    </dgm:pt>
    <dgm:pt modelId="{C3286840-A7E9-4A44-9EED-E02F4C865FE7}" type="sibTrans" cxnId="{BC4B07ED-711C-4F0A-9FFC-6ECC17CB023D}">
      <dgm:prSet/>
      <dgm:spPr/>
      <dgm:t>
        <a:bodyPr/>
        <a:lstStyle/>
        <a:p>
          <a:endParaRPr lang="sv-SE"/>
        </a:p>
      </dgm:t>
    </dgm:pt>
    <dgm:pt modelId="{511F7278-6E7C-4414-8564-BC65A1C244E2}" type="pres">
      <dgm:prSet presAssocID="{2FADBAF4-B98E-4B5F-A73A-EE66BEEB3DC6}" presName="Name0" presStyleCnt="0">
        <dgm:presLayoutVars>
          <dgm:dir/>
          <dgm:resizeHandles val="exact"/>
        </dgm:presLayoutVars>
      </dgm:prSet>
      <dgm:spPr/>
    </dgm:pt>
    <dgm:pt modelId="{8314C6A0-1347-42AD-832B-BE9A8EFC818B}" type="pres">
      <dgm:prSet presAssocID="{2FADBAF4-B98E-4B5F-A73A-EE66BEEB3DC6}" presName="fgShape" presStyleLbl="fgShp" presStyleIdx="0" presStyleCnt="1" custLinFactNeighborY="14490"/>
      <dgm:spPr>
        <a:solidFill>
          <a:srgbClr val="C00000"/>
        </a:solidFill>
        <a:ln>
          <a:noFill/>
        </a:ln>
      </dgm:spPr>
    </dgm:pt>
    <dgm:pt modelId="{228ACBC4-F6D3-4301-8B70-164FED133FB9}" type="pres">
      <dgm:prSet presAssocID="{2FADBAF4-B98E-4B5F-A73A-EE66BEEB3DC6}" presName="linComp" presStyleCnt="0"/>
      <dgm:spPr/>
    </dgm:pt>
    <dgm:pt modelId="{4D8CAFB1-1004-4176-808B-3BE8B5BCCE62}" type="pres">
      <dgm:prSet presAssocID="{33F7A7FD-696A-4C92-AA28-7AFD2FA58DE7}" presName="compNode" presStyleCnt="0"/>
      <dgm:spPr/>
    </dgm:pt>
    <dgm:pt modelId="{4AAD9873-28C2-4263-8ED4-1D263E280839}" type="pres">
      <dgm:prSet presAssocID="{33F7A7FD-696A-4C92-AA28-7AFD2FA58DE7}" presName="bkgdShape" presStyleLbl="node1" presStyleIdx="0" presStyleCnt="4"/>
      <dgm:spPr/>
    </dgm:pt>
    <dgm:pt modelId="{AE0051ED-9A26-4469-8CC5-7C4607B5B651}" type="pres">
      <dgm:prSet presAssocID="{33F7A7FD-696A-4C92-AA28-7AFD2FA58DE7}" presName="nodeTx" presStyleLbl="node1" presStyleIdx="0" presStyleCnt="4">
        <dgm:presLayoutVars>
          <dgm:bulletEnabled val="1"/>
        </dgm:presLayoutVars>
      </dgm:prSet>
      <dgm:spPr/>
    </dgm:pt>
    <dgm:pt modelId="{D3F7E585-FC85-4911-BD55-D812E160D124}" type="pres">
      <dgm:prSet presAssocID="{33F7A7FD-696A-4C92-AA28-7AFD2FA58DE7}" presName="invisiNode" presStyleLbl="node1" presStyleIdx="0" presStyleCnt="4"/>
      <dgm:spPr/>
    </dgm:pt>
    <dgm:pt modelId="{90D80F52-9BEB-418E-AF48-0A6543B3EB91}" type="pres">
      <dgm:prSet presAssocID="{33F7A7FD-696A-4C92-AA28-7AFD2FA58DE7}" presName="imagNode" presStyleLbl="fgImgPlace1" presStyleIdx="0" presStyleCnt="4"/>
      <dgm:spPr>
        <a:blipFill>
          <a:blip xmlns:r="http://schemas.openxmlformats.org/officeDocument/2006/relationships" r:embed="rId1">
            <a:extLst>
              <a:ext uri="{28A0092B-C50C-407E-A947-70E740481C1C}">
                <a14:useLocalDpi xmlns:a14="http://schemas.microsoft.com/office/drawing/2010/main" val="0"/>
              </a:ext>
            </a:extLst>
          </a:blip>
          <a:srcRect/>
          <a:stretch>
            <a:fillRect/>
          </a:stretch>
        </a:blipFill>
      </dgm:spPr>
    </dgm:pt>
    <dgm:pt modelId="{CCFC2A9C-C9D3-44D3-9181-C222A13AB305}" type="pres">
      <dgm:prSet presAssocID="{1530C73C-74F5-4B6C-832E-41500181DFF6}" presName="sibTrans" presStyleLbl="sibTrans2D1" presStyleIdx="0" presStyleCnt="0"/>
      <dgm:spPr/>
    </dgm:pt>
    <dgm:pt modelId="{833E1314-961B-4FCB-9D17-59E1C29A176C}" type="pres">
      <dgm:prSet presAssocID="{C63B0C1D-5AFE-46C5-95A3-0577B8B09DFB}" presName="compNode" presStyleCnt="0"/>
      <dgm:spPr/>
    </dgm:pt>
    <dgm:pt modelId="{C6B5F18C-62CA-4AEA-895C-034964E88FAE}" type="pres">
      <dgm:prSet presAssocID="{C63B0C1D-5AFE-46C5-95A3-0577B8B09DFB}" presName="bkgdShape" presStyleLbl="node1" presStyleIdx="1" presStyleCnt="4"/>
      <dgm:spPr/>
    </dgm:pt>
    <dgm:pt modelId="{BA093E6E-F3FA-4E7E-809B-C2C9C18C1CE2}" type="pres">
      <dgm:prSet presAssocID="{C63B0C1D-5AFE-46C5-95A3-0577B8B09DFB}" presName="nodeTx" presStyleLbl="node1" presStyleIdx="1" presStyleCnt="4">
        <dgm:presLayoutVars>
          <dgm:bulletEnabled val="1"/>
        </dgm:presLayoutVars>
      </dgm:prSet>
      <dgm:spPr/>
    </dgm:pt>
    <dgm:pt modelId="{3B4BE401-B9F0-4E0B-9DB3-F82A349CB066}" type="pres">
      <dgm:prSet presAssocID="{C63B0C1D-5AFE-46C5-95A3-0577B8B09DFB}" presName="invisiNode" presStyleLbl="node1" presStyleIdx="1" presStyleCnt="4"/>
      <dgm:spPr/>
    </dgm:pt>
    <dgm:pt modelId="{AFD4877F-71E4-43F4-84C2-4EAF74562A78}" type="pres">
      <dgm:prSet presAssocID="{C63B0C1D-5AFE-46C5-95A3-0577B8B09DFB}" presName="imagNode" presStyleLbl="fgImgPlace1" presStyleIdx="1" presStyleCnt="4" custLinFactNeighborY="1087"/>
      <dgm:spPr>
        <a:blipFill>
          <a:blip xmlns:r="http://schemas.openxmlformats.org/officeDocument/2006/relationships" r:embed="rId2" cstate="print">
            <a:extLst>
              <a:ext uri="{28A0092B-C50C-407E-A947-70E740481C1C}">
                <a14:useLocalDpi xmlns:a14="http://schemas.microsoft.com/office/drawing/2010/main" val="0"/>
              </a:ext>
            </a:extLst>
          </a:blip>
          <a:srcRect/>
          <a:stretch>
            <a:fillRect/>
          </a:stretch>
        </a:blipFill>
      </dgm:spPr>
    </dgm:pt>
    <dgm:pt modelId="{49AFD7FB-9DD1-412A-867B-C6AD6A25EB11}" type="pres">
      <dgm:prSet presAssocID="{B332D4AA-5646-4A93-909C-D719690BF233}" presName="sibTrans" presStyleLbl="sibTrans2D1" presStyleIdx="0" presStyleCnt="0"/>
      <dgm:spPr/>
    </dgm:pt>
    <dgm:pt modelId="{FC90D5EC-E08E-46F3-800F-0238C49A5D8C}" type="pres">
      <dgm:prSet presAssocID="{A5BD2363-5F37-4285-AFC2-243B8068017F}" presName="compNode" presStyleCnt="0"/>
      <dgm:spPr/>
    </dgm:pt>
    <dgm:pt modelId="{05D0D57D-B374-4BDF-96AB-FA4305115BD9}" type="pres">
      <dgm:prSet presAssocID="{A5BD2363-5F37-4285-AFC2-243B8068017F}" presName="bkgdShape" presStyleLbl="node1" presStyleIdx="2" presStyleCnt="4"/>
      <dgm:spPr/>
    </dgm:pt>
    <dgm:pt modelId="{444D7CC8-57DD-4AF1-AA4C-E11EA0FC25B6}" type="pres">
      <dgm:prSet presAssocID="{A5BD2363-5F37-4285-AFC2-243B8068017F}" presName="nodeTx" presStyleLbl="node1" presStyleIdx="2" presStyleCnt="4">
        <dgm:presLayoutVars>
          <dgm:bulletEnabled val="1"/>
        </dgm:presLayoutVars>
      </dgm:prSet>
      <dgm:spPr/>
    </dgm:pt>
    <dgm:pt modelId="{F03512C6-866F-4F22-83B6-BCE3BC13824F}" type="pres">
      <dgm:prSet presAssocID="{A5BD2363-5F37-4285-AFC2-243B8068017F}" presName="invisiNode" presStyleLbl="node1" presStyleIdx="2" presStyleCnt="4"/>
      <dgm:spPr/>
    </dgm:pt>
    <dgm:pt modelId="{0A4E0D1B-55AE-49E4-B067-12C3FB94E19C}" type="pres">
      <dgm:prSet presAssocID="{A5BD2363-5F37-4285-AFC2-243B8068017F}" presName="imagNode" presStyleLbl="fgImgPlace1" presStyleIdx="2" presStyleCnt="4"/>
      <dgm:spPr>
        <a:blipFill>
          <a:blip xmlns:r="http://schemas.openxmlformats.org/officeDocument/2006/relationships" r:embed="rId3" cstate="print">
            <a:extLst>
              <a:ext uri="{28A0092B-C50C-407E-A947-70E740481C1C}">
                <a14:useLocalDpi xmlns:a14="http://schemas.microsoft.com/office/drawing/2010/main" val="0"/>
              </a:ext>
            </a:extLst>
          </a:blip>
          <a:srcRect/>
          <a:stretch>
            <a:fillRect/>
          </a:stretch>
        </a:blipFill>
      </dgm:spPr>
    </dgm:pt>
    <dgm:pt modelId="{39C5FBF1-34E4-4700-A097-FA234A61A205}" type="pres">
      <dgm:prSet presAssocID="{9F45B6F2-E8FE-42DF-9D1A-11429F794A1F}" presName="sibTrans" presStyleLbl="sibTrans2D1" presStyleIdx="0" presStyleCnt="0"/>
      <dgm:spPr/>
    </dgm:pt>
    <dgm:pt modelId="{841A22DF-2897-46F6-BA83-99ABAE0C89F0}" type="pres">
      <dgm:prSet presAssocID="{11A3C175-E1DB-4E28-9DF2-14BB7DBD8BB3}" presName="compNode" presStyleCnt="0"/>
      <dgm:spPr/>
    </dgm:pt>
    <dgm:pt modelId="{80A3021E-D41F-4C3E-AB9F-6A156FEBAECB}" type="pres">
      <dgm:prSet presAssocID="{11A3C175-E1DB-4E28-9DF2-14BB7DBD8BB3}" presName="bkgdShape" presStyleLbl="node1" presStyleIdx="3" presStyleCnt="4"/>
      <dgm:spPr/>
    </dgm:pt>
    <dgm:pt modelId="{E5B7B6A3-138D-4C17-8FAE-2265B54AE1EF}" type="pres">
      <dgm:prSet presAssocID="{11A3C175-E1DB-4E28-9DF2-14BB7DBD8BB3}" presName="nodeTx" presStyleLbl="node1" presStyleIdx="3" presStyleCnt="4">
        <dgm:presLayoutVars>
          <dgm:bulletEnabled val="1"/>
        </dgm:presLayoutVars>
      </dgm:prSet>
      <dgm:spPr/>
    </dgm:pt>
    <dgm:pt modelId="{4A6F0A9B-8D17-4D08-BBA3-5FBD4C398DFA}" type="pres">
      <dgm:prSet presAssocID="{11A3C175-E1DB-4E28-9DF2-14BB7DBD8BB3}" presName="invisiNode" presStyleLbl="node1" presStyleIdx="3" presStyleCnt="4"/>
      <dgm:spPr/>
    </dgm:pt>
    <dgm:pt modelId="{7A4C1CFF-A794-46F0-95F1-9D65D6256402}" type="pres">
      <dgm:prSet presAssocID="{11A3C175-E1DB-4E28-9DF2-14BB7DBD8BB3}" presName="imagNode" presStyleLbl="fgImgPlace1" presStyleIdx="3" presStyleCnt="4" custAng="946804"/>
      <dgm:spPr>
        <a:blipFill>
          <a:blip xmlns:r="http://schemas.openxmlformats.org/officeDocument/2006/relationships" r:embed="rId4" cstate="print">
            <a:extLst>
              <a:ext uri="{28A0092B-C50C-407E-A947-70E740481C1C}">
                <a14:useLocalDpi xmlns:a14="http://schemas.microsoft.com/office/drawing/2010/main" val="0"/>
              </a:ext>
            </a:extLst>
          </a:blip>
          <a:srcRect/>
          <a:stretch>
            <a:fillRect/>
          </a:stretch>
        </a:blipFill>
      </dgm:spPr>
    </dgm:pt>
  </dgm:ptLst>
  <dgm:cxnLst>
    <dgm:cxn modelId="{41DA0E03-D24F-4B13-9D66-2DA075FCEC57}" type="presOf" srcId="{33F7A7FD-696A-4C92-AA28-7AFD2FA58DE7}" destId="{AE0051ED-9A26-4469-8CC5-7C4607B5B651}" srcOrd="1" destOrd="0" presId="urn:microsoft.com/office/officeart/2005/8/layout/hList7"/>
    <dgm:cxn modelId="{B95DFA08-6110-4B0B-A3B3-6C030ECC1DA9}" srcId="{2FADBAF4-B98E-4B5F-A73A-EE66BEEB3DC6}" destId="{33F7A7FD-696A-4C92-AA28-7AFD2FA58DE7}" srcOrd="0" destOrd="0" parTransId="{C81D7279-C67F-4A39-82B6-0E83D1AD05C7}" sibTransId="{1530C73C-74F5-4B6C-832E-41500181DFF6}"/>
    <dgm:cxn modelId="{DBC01324-6B5C-4564-9837-47C5A85513C6}" type="presOf" srcId="{11A3C175-E1DB-4E28-9DF2-14BB7DBD8BB3}" destId="{80A3021E-D41F-4C3E-AB9F-6A156FEBAECB}" srcOrd="0" destOrd="0" presId="urn:microsoft.com/office/officeart/2005/8/layout/hList7"/>
    <dgm:cxn modelId="{A9EFF62F-559D-4ADC-9B89-9E95A91D0D15}" type="presOf" srcId="{A5BD2363-5F37-4285-AFC2-243B8068017F}" destId="{444D7CC8-57DD-4AF1-AA4C-E11EA0FC25B6}" srcOrd="1" destOrd="0" presId="urn:microsoft.com/office/officeart/2005/8/layout/hList7"/>
    <dgm:cxn modelId="{EEAFF453-1926-4687-9114-466B829ABB81}" type="presOf" srcId="{11A3C175-E1DB-4E28-9DF2-14BB7DBD8BB3}" destId="{E5B7B6A3-138D-4C17-8FAE-2265B54AE1EF}" srcOrd="1" destOrd="0" presId="urn:microsoft.com/office/officeart/2005/8/layout/hList7"/>
    <dgm:cxn modelId="{D732B976-2D1B-4D26-B5BF-25930AD73A9E}" type="presOf" srcId="{C63B0C1D-5AFE-46C5-95A3-0577B8B09DFB}" destId="{C6B5F18C-62CA-4AEA-895C-034964E88FAE}" srcOrd="0" destOrd="0" presId="urn:microsoft.com/office/officeart/2005/8/layout/hList7"/>
    <dgm:cxn modelId="{F3686679-0668-4F86-A347-1B4BE8C11E53}" type="presOf" srcId="{9F45B6F2-E8FE-42DF-9D1A-11429F794A1F}" destId="{39C5FBF1-34E4-4700-A097-FA234A61A205}" srcOrd="0" destOrd="0" presId="urn:microsoft.com/office/officeart/2005/8/layout/hList7"/>
    <dgm:cxn modelId="{CA652581-EB87-46AA-B04F-5E3D15D4E765}" srcId="{2FADBAF4-B98E-4B5F-A73A-EE66BEEB3DC6}" destId="{A5BD2363-5F37-4285-AFC2-243B8068017F}" srcOrd="2" destOrd="0" parTransId="{CE581188-8C80-439F-8D70-7AFB4F868DC5}" sibTransId="{9F45B6F2-E8FE-42DF-9D1A-11429F794A1F}"/>
    <dgm:cxn modelId="{0B23658B-B449-4A8C-8A65-A8C054776ED2}" srcId="{2FADBAF4-B98E-4B5F-A73A-EE66BEEB3DC6}" destId="{C63B0C1D-5AFE-46C5-95A3-0577B8B09DFB}" srcOrd="1" destOrd="0" parTransId="{D1CEE55A-1410-40AD-8E54-A6A828860D9C}" sibTransId="{B332D4AA-5646-4A93-909C-D719690BF233}"/>
    <dgm:cxn modelId="{D29C8096-9372-42F1-B5A6-D179E3D3096E}" type="presOf" srcId="{C63B0C1D-5AFE-46C5-95A3-0577B8B09DFB}" destId="{BA093E6E-F3FA-4E7E-809B-C2C9C18C1CE2}" srcOrd="1" destOrd="0" presId="urn:microsoft.com/office/officeart/2005/8/layout/hList7"/>
    <dgm:cxn modelId="{DB34F798-3AD8-4818-848B-82292A688F1F}" type="presOf" srcId="{A5BD2363-5F37-4285-AFC2-243B8068017F}" destId="{05D0D57D-B374-4BDF-96AB-FA4305115BD9}" srcOrd="0" destOrd="0" presId="urn:microsoft.com/office/officeart/2005/8/layout/hList7"/>
    <dgm:cxn modelId="{BE383BA7-C787-4D2C-8F2E-53C74A28F8FA}" type="presOf" srcId="{B332D4AA-5646-4A93-909C-D719690BF233}" destId="{49AFD7FB-9DD1-412A-867B-C6AD6A25EB11}" srcOrd="0" destOrd="0" presId="urn:microsoft.com/office/officeart/2005/8/layout/hList7"/>
    <dgm:cxn modelId="{B25953C0-008E-4CFD-A0FB-0A348A05A29A}" type="presOf" srcId="{1530C73C-74F5-4B6C-832E-41500181DFF6}" destId="{CCFC2A9C-C9D3-44D3-9181-C222A13AB305}" srcOrd="0" destOrd="0" presId="urn:microsoft.com/office/officeart/2005/8/layout/hList7"/>
    <dgm:cxn modelId="{93E761EA-F81C-4424-BA3E-4859C45A9DEC}" type="presOf" srcId="{33F7A7FD-696A-4C92-AA28-7AFD2FA58DE7}" destId="{4AAD9873-28C2-4263-8ED4-1D263E280839}" srcOrd="0" destOrd="0" presId="urn:microsoft.com/office/officeart/2005/8/layout/hList7"/>
    <dgm:cxn modelId="{BC4B07ED-711C-4F0A-9FFC-6ECC17CB023D}" srcId="{2FADBAF4-B98E-4B5F-A73A-EE66BEEB3DC6}" destId="{11A3C175-E1DB-4E28-9DF2-14BB7DBD8BB3}" srcOrd="3" destOrd="0" parTransId="{25BE9447-974F-4043-8659-24AB2125F558}" sibTransId="{C3286840-A7E9-4A44-9EED-E02F4C865FE7}"/>
    <dgm:cxn modelId="{F7B47EFF-7790-46AB-85F0-F8E550CAA13F}" type="presOf" srcId="{2FADBAF4-B98E-4B5F-A73A-EE66BEEB3DC6}" destId="{511F7278-6E7C-4414-8564-BC65A1C244E2}" srcOrd="0" destOrd="0" presId="urn:microsoft.com/office/officeart/2005/8/layout/hList7"/>
    <dgm:cxn modelId="{1C7CA404-DC8E-4F83-9776-A2998148D960}" type="presParOf" srcId="{511F7278-6E7C-4414-8564-BC65A1C244E2}" destId="{8314C6A0-1347-42AD-832B-BE9A8EFC818B}" srcOrd="0" destOrd="0" presId="urn:microsoft.com/office/officeart/2005/8/layout/hList7"/>
    <dgm:cxn modelId="{E55EDE81-94D0-422E-B109-C1DDAA53BA49}" type="presParOf" srcId="{511F7278-6E7C-4414-8564-BC65A1C244E2}" destId="{228ACBC4-F6D3-4301-8B70-164FED133FB9}" srcOrd="1" destOrd="0" presId="urn:microsoft.com/office/officeart/2005/8/layout/hList7"/>
    <dgm:cxn modelId="{1D7A27C0-2EE1-4442-AB4B-4899AE1DB56D}" type="presParOf" srcId="{228ACBC4-F6D3-4301-8B70-164FED133FB9}" destId="{4D8CAFB1-1004-4176-808B-3BE8B5BCCE62}" srcOrd="0" destOrd="0" presId="urn:microsoft.com/office/officeart/2005/8/layout/hList7"/>
    <dgm:cxn modelId="{4DF8CAD3-65ED-4AF2-929C-91416D26BF2B}" type="presParOf" srcId="{4D8CAFB1-1004-4176-808B-3BE8B5BCCE62}" destId="{4AAD9873-28C2-4263-8ED4-1D263E280839}" srcOrd="0" destOrd="0" presId="urn:microsoft.com/office/officeart/2005/8/layout/hList7"/>
    <dgm:cxn modelId="{66421BEC-F9C7-4582-B562-D1046D9EBB4F}" type="presParOf" srcId="{4D8CAFB1-1004-4176-808B-3BE8B5BCCE62}" destId="{AE0051ED-9A26-4469-8CC5-7C4607B5B651}" srcOrd="1" destOrd="0" presId="urn:microsoft.com/office/officeart/2005/8/layout/hList7"/>
    <dgm:cxn modelId="{E36BF01F-9D93-43A7-B3F6-5D4EAA56BD2D}" type="presParOf" srcId="{4D8CAFB1-1004-4176-808B-3BE8B5BCCE62}" destId="{D3F7E585-FC85-4911-BD55-D812E160D124}" srcOrd="2" destOrd="0" presId="urn:microsoft.com/office/officeart/2005/8/layout/hList7"/>
    <dgm:cxn modelId="{398F36F0-DA21-4738-8CF6-C61A421FC7BF}" type="presParOf" srcId="{4D8CAFB1-1004-4176-808B-3BE8B5BCCE62}" destId="{90D80F52-9BEB-418E-AF48-0A6543B3EB91}" srcOrd="3" destOrd="0" presId="urn:microsoft.com/office/officeart/2005/8/layout/hList7"/>
    <dgm:cxn modelId="{B97F24DD-4A2A-4267-A5C2-5E7FC07E03B2}" type="presParOf" srcId="{228ACBC4-F6D3-4301-8B70-164FED133FB9}" destId="{CCFC2A9C-C9D3-44D3-9181-C222A13AB305}" srcOrd="1" destOrd="0" presId="urn:microsoft.com/office/officeart/2005/8/layout/hList7"/>
    <dgm:cxn modelId="{DA84AF66-F5D8-464A-8215-4AA09A9D8AAB}" type="presParOf" srcId="{228ACBC4-F6D3-4301-8B70-164FED133FB9}" destId="{833E1314-961B-4FCB-9D17-59E1C29A176C}" srcOrd="2" destOrd="0" presId="urn:microsoft.com/office/officeart/2005/8/layout/hList7"/>
    <dgm:cxn modelId="{7BFAF328-D69C-473B-A272-A2B25F58C931}" type="presParOf" srcId="{833E1314-961B-4FCB-9D17-59E1C29A176C}" destId="{C6B5F18C-62CA-4AEA-895C-034964E88FAE}" srcOrd="0" destOrd="0" presId="urn:microsoft.com/office/officeart/2005/8/layout/hList7"/>
    <dgm:cxn modelId="{E0B872CA-28C9-4541-8876-027227B34EBD}" type="presParOf" srcId="{833E1314-961B-4FCB-9D17-59E1C29A176C}" destId="{BA093E6E-F3FA-4E7E-809B-C2C9C18C1CE2}" srcOrd="1" destOrd="0" presId="urn:microsoft.com/office/officeart/2005/8/layout/hList7"/>
    <dgm:cxn modelId="{3BA61EE6-C1E9-4B82-A3B3-66D4319EC660}" type="presParOf" srcId="{833E1314-961B-4FCB-9D17-59E1C29A176C}" destId="{3B4BE401-B9F0-4E0B-9DB3-F82A349CB066}" srcOrd="2" destOrd="0" presId="urn:microsoft.com/office/officeart/2005/8/layout/hList7"/>
    <dgm:cxn modelId="{7AFD67D1-74F6-4A9C-8F2D-1EFE9DB65303}" type="presParOf" srcId="{833E1314-961B-4FCB-9D17-59E1C29A176C}" destId="{AFD4877F-71E4-43F4-84C2-4EAF74562A78}" srcOrd="3" destOrd="0" presId="urn:microsoft.com/office/officeart/2005/8/layout/hList7"/>
    <dgm:cxn modelId="{0CB57BFC-95AB-4553-B96D-C8750AA6FC72}" type="presParOf" srcId="{228ACBC4-F6D3-4301-8B70-164FED133FB9}" destId="{49AFD7FB-9DD1-412A-867B-C6AD6A25EB11}" srcOrd="3" destOrd="0" presId="urn:microsoft.com/office/officeart/2005/8/layout/hList7"/>
    <dgm:cxn modelId="{610F203E-D7D0-4F87-9EB8-8BFFE1C6DE52}" type="presParOf" srcId="{228ACBC4-F6D3-4301-8B70-164FED133FB9}" destId="{FC90D5EC-E08E-46F3-800F-0238C49A5D8C}" srcOrd="4" destOrd="0" presId="urn:microsoft.com/office/officeart/2005/8/layout/hList7"/>
    <dgm:cxn modelId="{5E778EE7-4FDC-43D9-B711-BF0C3257362A}" type="presParOf" srcId="{FC90D5EC-E08E-46F3-800F-0238C49A5D8C}" destId="{05D0D57D-B374-4BDF-96AB-FA4305115BD9}" srcOrd="0" destOrd="0" presId="urn:microsoft.com/office/officeart/2005/8/layout/hList7"/>
    <dgm:cxn modelId="{DE5375D0-F288-4C88-AEB9-EBFA2FEAD27D}" type="presParOf" srcId="{FC90D5EC-E08E-46F3-800F-0238C49A5D8C}" destId="{444D7CC8-57DD-4AF1-AA4C-E11EA0FC25B6}" srcOrd="1" destOrd="0" presId="urn:microsoft.com/office/officeart/2005/8/layout/hList7"/>
    <dgm:cxn modelId="{70B43ED2-B5E5-44BA-9013-6E9FB0FE2B1F}" type="presParOf" srcId="{FC90D5EC-E08E-46F3-800F-0238C49A5D8C}" destId="{F03512C6-866F-4F22-83B6-BCE3BC13824F}" srcOrd="2" destOrd="0" presId="urn:microsoft.com/office/officeart/2005/8/layout/hList7"/>
    <dgm:cxn modelId="{9A89C729-A5A5-4A37-BFA8-DC89BDA327BD}" type="presParOf" srcId="{FC90D5EC-E08E-46F3-800F-0238C49A5D8C}" destId="{0A4E0D1B-55AE-49E4-B067-12C3FB94E19C}" srcOrd="3" destOrd="0" presId="urn:microsoft.com/office/officeart/2005/8/layout/hList7"/>
    <dgm:cxn modelId="{8174EA71-0E74-47DF-9D6A-81DE7EE2872B}" type="presParOf" srcId="{228ACBC4-F6D3-4301-8B70-164FED133FB9}" destId="{39C5FBF1-34E4-4700-A097-FA234A61A205}" srcOrd="5" destOrd="0" presId="urn:microsoft.com/office/officeart/2005/8/layout/hList7"/>
    <dgm:cxn modelId="{DEC51C52-0401-41CE-AE2D-B82C5CD08D52}" type="presParOf" srcId="{228ACBC4-F6D3-4301-8B70-164FED133FB9}" destId="{841A22DF-2897-46F6-BA83-99ABAE0C89F0}" srcOrd="6" destOrd="0" presId="urn:microsoft.com/office/officeart/2005/8/layout/hList7"/>
    <dgm:cxn modelId="{6F0DE946-C921-4500-8323-F15830A566D0}" type="presParOf" srcId="{841A22DF-2897-46F6-BA83-99ABAE0C89F0}" destId="{80A3021E-D41F-4C3E-AB9F-6A156FEBAECB}" srcOrd="0" destOrd="0" presId="urn:microsoft.com/office/officeart/2005/8/layout/hList7"/>
    <dgm:cxn modelId="{CEE8F622-173F-4CE6-947F-E3C4D320643E}" type="presParOf" srcId="{841A22DF-2897-46F6-BA83-99ABAE0C89F0}" destId="{E5B7B6A3-138D-4C17-8FAE-2265B54AE1EF}" srcOrd="1" destOrd="0" presId="urn:microsoft.com/office/officeart/2005/8/layout/hList7"/>
    <dgm:cxn modelId="{4AD9BEF4-5C50-4C8D-8FF0-69309C691C47}" type="presParOf" srcId="{841A22DF-2897-46F6-BA83-99ABAE0C89F0}" destId="{4A6F0A9B-8D17-4D08-BBA3-5FBD4C398DFA}" srcOrd="2" destOrd="0" presId="urn:microsoft.com/office/officeart/2005/8/layout/hList7"/>
    <dgm:cxn modelId="{7E0A15A6-578E-4721-A915-5D0B7689D1B3}" type="presParOf" srcId="{841A22DF-2897-46F6-BA83-99ABAE0C89F0}" destId="{7A4C1CFF-A794-46F0-95F1-9D65D6256402}" srcOrd="3" destOrd="0" presId="urn:microsoft.com/office/officeart/2005/8/layout/hList7"/>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037D7CE8-EC40-407F-8F78-1C215A102169}"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sv-SE"/>
        </a:p>
      </dgm:t>
    </dgm:pt>
    <dgm:pt modelId="{0D599CE2-3DF7-49FE-99C5-E85E69AEF9F8}">
      <dgm:prSet phldrT="[Text]"/>
      <dgm:spPr/>
      <dgm:t>
        <a:bodyPr/>
        <a:lstStyle/>
        <a:p>
          <a:r>
            <a:rPr lang="sv-SE" dirty="0">
              <a:solidFill>
                <a:schemeClr val="bg1"/>
              </a:solidFill>
              <a:latin typeface="Bembo" panose="02020502050201020203" pitchFamily="18" charset="0"/>
            </a:rPr>
            <a:t>Riktlinjerna omfattar totalt 69 rekommendationer. För varje rekommendation, som har en egen rad, anges rekommendationens prioritering (1-10 eller FOU) och motivering till rekommendationen</a:t>
          </a:r>
          <a:endParaRPr lang="sv-SE" dirty="0"/>
        </a:p>
      </dgm:t>
    </dgm:pt>
    <dgm:pt modelId="{6E6CA2E7-02A4-409A-AE5E-4374AAE6EB89}" type="parTrans" cxnId="{7401900A-380E-4312-AEB1-079EEA50560A}">
      <dgm:prSet/>
      <dgm:spPr/>
      <dgm:t>
        <a:bodyPr/>
        <a:lstStyle/>
        <a:p>
          <a:endParaRPr lang="sv-SE"/>
        </a:p>
      </dgm:t>
    </dgm:pt>
    <dgm:pt modelId="{55B9C3CF-2010-4494-ABC0-1ADFE0408A9D}" type="sibTrans" cxnId="{7401900A-380E-4312-AEB1-079EEA50560A}">
      <dgm:prSet/>
      <dgm:spPr/>
      <dgm:t>
        <a:bodyPr/>
        <a:lstStyle/>
        <a:p>
          <a:endParaRPr lang="sv-SE"/>
        </a:p>
      </dgm:t>
    </dgm:pt>
    <dgm:pt modelId="{48B9AF9C-E5A5-4F45-A294-9D3A4FE530D1}">
      <dgm:prSet phldrT="[Text]"/>
      <dgm:spPr/>
      <dgm:t>
        <a:bodyPr/>
        <a:lstStyle/>
        <a:p>
          <a:r>
            <a:rPr lang="sv-SE" dirty="0">
              <a:solidFill>
                <a:schemeClr val="bg1"/>
              </a:solidFill>
              <a:latin typeface="Bembo" panose="02020502050201020203" pitchFamily="18" charset="0"/>
            </a:rPr>
            <a:t>I Kunskapsunderlaget som du kan lada ner från Socialstyrelsens hemsida finns fördjupad information om rekommendationen. </a:t>
          </a:r>
          <a:endParaRPr lang="sv-SE" dirty="0"/>
        </a:p>
      </dgm:t>
    </dgm:pt>
    <dgm:pt modelId="{A9B7B681-81E4-4E9A-BC2A-418D1639E69B}" type="parTrans" cxnId="{B0C331C6-6A61-4BCA-8084-2512FCB5F29C}">
      <dgm:prSet/>
      <dgm:spPr/>
      <dgm:t>
        <a:bodyPr/>
        <a:lstStyle/>
        <a:p>
          <a:endParaRPr lang="sv-SE"/>
        </a:p>
      </dgm:t>
    </dgm:pt>
    <dgm:pt modelId="{75FA269A-53E8-43D0-91FF-1704EBB422B2}" type="sibTrans" cxnId="{B0C331C6-6A61-4BCA-8084-2512FCB5F29C}">
      <dgm:prSet/>
      <dgm:spPr/>
      <dgm:t>
        <a:bodyPr/>
        <a:lstStyle/>
        <a:p>
          <a:endParaRPr lang="sv-SE"/>
        </a:p>
      </dgm:t>
    </dgm:pt>
    <dgm:pt modelId="{26BD1433-F5DE-476A-B614-3A0C08BFDA61}" type="pres">
      <dgm:prSet presAssocID="{037D7CE8-EC40-407F-8F78-1C215A102169}" presName="linear" presStyleCnt="0">
        <dgm:presLayoutVars>
          <dgm:animLvl val="lvl"/>
          <dgm:resizeHandles val="exact"/>
        </dgm:presLayoutVars>
      </dgm:prSet>
      <dgm:spPr/>
    </dgm:pt>
    <dgm:pt modelId="{9920DB4A-AEFC-4B6D-92A5-5F493862F8AB}" type="pres">
      <dgm:prSet presAssocID="{0D599CE2-3DF7-49FE-99C5-E85E69AEF9F8}" presName="parentText" presStyleLbl="node1" presStyleIdx="0" presStyleCnt="2" custScaleY="110559">
        <dgm:presLayoutVars>
          <dgm:chMax val="0"/>
          <dgm:bulletEnabled val="1"/>
        </dgm:presLayoutVars>
      </dgm:prSet>
      <dgm:spPr/>
    </dgm:pt>
    <dgm:pt modelId="{934B2694-157C-4209-B5F1-D1B000363FEC}" type="pres">
      <dgm:prSet presAssocID="{55B9C3CF-2010-4494-ABC0-1ADFE0408A9D}" presName="spacer" presStyleCnt="0"/>
      <dgm:spPr/>
    </dgm:pt>
    <dgm:pt modelId="{E7A4FCE7-54F7-4EE5-9D5F-ED7252CC36AC}" type="pres">
      <dgm:prSet presAssocID="{48B9AF9C-E5A5-4F45-A294-9D3A4FE530D1}" presName="parentText" presStyleLbl="node1" presStyleIdx="1" presStyleCnt="2" custLinFactNeighborY="78230">
        <dgm:presLayoutVars>
          <dgm:chMax val="0"/>
          <dgm:bulletEnabled val="1"/>
        </dgm:presLayoutVars>
      </dgm:prSet>
      <dgm:spPr/>
    </dgm:pt>
  </dgm:ptLst>
  <dgm:cxnLst>
    <dgm:cxn modelId="{7401900A-380E-4312-AEB1-079EEA50560A}" srcId="{037D7CE8-EC40-407F-8F78-1C215A102169}" destId="{0D599CE2-3DF7-49FE-99C5-E85E69AEF9F8}" srcOrd="0" destOrd="0" parTransId="{6E6CA2E7-02A4-409A-AE5E-4374AAE6EB89}" sibTransId="{55B9C3CF-2010-4494-ABC0-1ADFE0408A9D}"/>
    <dgm:cxn modelId="{22EE4B6C-D9A9-4F2B-A3F9-19EA6783EB5A}" type="presOf" srcId="{037D7CE8-EC40-407F-8F78-1C215A102169}" destId="{26BD1433-F5DE-476A-B614-3A0C08BFDA61}" srcOrd="0" destOrd="0" presId="urn:microsoft.com/office/officeart/2005/8/layout/vList2"/>
    <dgm:cxn modelId="{4935CE70-5305-4673-AD55-00FCA86D32B3}" type="presOf" srcId="{0D599CE2-3DF7-49FE-99C5-E85E69AEF9F8}" destId="{9920DB4A-AEFC-4B6D-92A5-5F493862F8AB}" srcOrd="0" destOrd="0" presId="urn:microsoft.com/office/officeart/2005/8/layout/vList2"/>
    <dgm:cxn modelId="{B0C331C6-6A61-4BCA-8084-2512FCB5F29C}" srcId="{037D7CE8-EC40-407F-8F78-1C215A102169}" destId="{48B9AF9C-E5A5-4F45-A294-9D3A4FE530D1}" srcOrd="1" destOrd="0" parTransId="{A9B7B681-81E4-4E9A-BC2A-418D1639E69B}" sibTransId="{75FA269A-53E8-43D0-91FF-1704EBB422B2}"/>
    <dgm:cxn modelId="{D270E6E3-D42E-4673-BC67-45B5AEF0D89D}" type="presOf" srcId="{48B9AF9C-E5A5-4F45-A294-9D3A4FE530D1}" destId="{E7A4FCE7-54F7-4EE5-9D5F-ED7252CC36AC}" srcOrd="0" destOrd="0" presId="urn:microsoft.com/office/officeart/2005/8/layout/vList2"/>
    <dgm:cxn modelId="{3735F2B9-EA44-4DEB-A1BB-1A5AC5B8749A}" type="presParOf" srcId="{26BD1433-F5DE-476A-B614-3A0C08BFDA61}" destId="{9920DB4A-AEFC-4B6D-92A5-5F493862F8AB}" srcOrd="0" destOrd="0" presId="urn:microsoft.com/office/officeart/2005/8/layout/vList2"/>
    <dgm:cxn modelId="{739E49EC-BA6B-4E07-A2F5-FC8743896CA8}" type="presParOf" srcId="{26BD1433-F5DE-476A-B614-3A0C08BFDA61}" destId="{934B2694-157C-4209-B5F1-D1B000363FEC}" srcOrd="1" destOrd="0" presId="urn:microsoft.com/office/officeart/2005/8/layout/vList2"/>
    <dgm:cxn modelId="{F41067A4-DA81-45B5-AD3F-83F99C37EAD0}" type="presParOf" srcId="{26BD1433-F5DE-476A-B614-3A0C08BFDA61}" destId="{E7A4FCE7-54F7-4EE5-9D5F-ED7252CC36AC}" srcOrd="2"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DEC22065-9A59-4FC8-BFC7-2D9491332BEA}"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sv-SE"/>
        </a:p>
      </dgm:t>
    </dgm:pt>
    <dgm:pt modelId="{08A7706F-78C0-469A-9ED5-A010D02FA6B6}">
      <dgm:prSet/>
      <dgm:spPr>
        <a:solidFill>
          <a:schemeClr val="bg1">
            <a:lumMod val="50000"/>
          </a:schemeClr>
        </a:solidFill>
      </dgm:spPr>
      <dgm:t>
        <a:bodyPr/>
        <a:lstStyle/>
        <a:p>
          <a:r>
            <a:rPr lang="en-GB" b="1" dirty="0"/>
            <a:t>DV111</a:t>
          </a:r>
          <a:r>
            <a:rPr lang="sv-SE" b="1" dirty="0"/>
            <a:t>		</a:t>
          </a:r>
          <a:r>
            <a:rPr lang="en-GB" b="1" dirty="0" err="1"/>
            <a:t>Enkla</a:t>
          </a:r>
          <a:r>
            <a:rPr lang="en-GB" b="1" dirty="0"/>
            <a:t> </a:t>
          </a:r>
          <a:r>
            <a:rPr lang="en-GB" b="1" dirty="0" err="1"/>
            <a:t>råd</a:t>
          </a:r>
          <a:r>
            <a:rPr lang="en-GB" b="1" dirty="0"/>
            <a:t> om </a:t>
          </a:r>
          <a:r>
            <a:rPr lang="en-GB" b="1" dirty="0" err="1"/>
            <a:t>tobaksbruk</a:t>
          </a:r>
          <a:r>
            <a:rPr lang="en-GB" b="1" dirty="0"/>
            <a:t> (</a:t>
          </a:r>
          <a:r>
            <a:rPr lang="en-GB" b="1" dirty="0" err="1"/>
            <a:t>i</a:t>
          </a:r>
          <a:r>
            <a:rPr lang="en-GB" b="1" dirty="0"/>
            <a:t>)</a:t>
          </a:r>
          <a:endParaRPr lang="sv-SE" b="1" dirty="0"/>
        </a:p>
      </dgm:t>
    </dgm:pt>
    <dgm:pt modelId="{2F0EF2C2-6D66-458A-96C3-12607B45FB19}" type="parTrans" cxnId="{DF2A82AB-5544-4D04-8CBE-E7FF6E196BBC}">
      <dgm:prSet/>
      <dgm:spPr/>
      <dgm:t>
        <a:bodyPr/>
        <a:lstStyle/>
        <a:p>
          <a:endParaRPr lang="sv-SE"/>
        </a:p>
      </dgm:t>
    </dgm:pt>
    <dgm:pt modelId="{95F3473A-7955-4080-AAD7-8E91837E8428}" type="sibTrans" cxnId="{DF2A82AB-5544-4D04-8CBE-E7FF6E196BBC}">
      <dgm:prSet/>
      <dgm:spPr/>
      <dgm:t>
        <a:bodyPr/>
        <a:lstStyle/>
        <a:p>
          <a:endParaRPr lang="sv-SE"/>
        </a:p>
      </dgm:t>
    </dgm:pt>
    <dgm:pt modelId="{683DBE5C-38C5-473A-9F05-1D7F611CCAD1}">
      <dgm:prSet/>
      <dgm:spPr>
        <a:solidFill>
          <a:schemeClr val="bg1">
            <a:lumMod val="50000"/>
          </a:schemeClr>
        </a:solidFill>
      </dgm:spPr>
      <dgm:t>
        <a:bodyPr/>
        <a:lstStyle/>
        <a:p>
          <a:r>
            <a:rPr lang="en-GB" b="1" dirty="0"/>
            <a:t>DV112</a:t>
          </a:r>
          <a:r>
            <a:rPr lang="sv-SE" b="1" dirty="0"/>
            <a:t>		</a:t>
          </a:r>
          <a:r>
            <a:rPr lang="en-GB" b="1" dirty="0" err="1"/>
            <a:t>Rådgivande</a:t>
          </a:r>
          <a:r>
            <a:rPr lang="en-GB" b="1" dirty="0"/>
            <a:t> </a:t>
          </a:r>
          <a:r>
            <a:rPr lang="en-GB" b="1" dirty="0" err="1"/>
            <a:t>samtal</a:t>
          </a:r>
          <a:r>
            <a:rPr lang="en-GB" b="1" dirty="0"/>
            <a:t> om </a:t>
          </a:r>
          <a:r>
            <a:rPr lang="en-GB" b="1" dirty="0" err="1"/>
            <a:t>tobaksbruk</a:t>
          </a:r>
          <a:r>
            <a:rPr lang="en-GB" b="1" dirty="0"/>
            <a:t> (</a:t>
          </a:r>
          <a:r>
            <a:rPr lang="en-GB" b="1" dirty="0" err="1"/>
            <a:t>i</a:t>
          </a:r>
          <a:r>
            <a:rPr lang="en-GB" b="1" dirty="0"/>
            <a:t>)</a:t>
          </a:r>
          <a:endParaRPr lang="sv-SE" b="1" dirty="0"/>
        </a:p>
      </dgm:t>
    </dgm:pt>
    <dgm:pt modelId="{05F24316-AA23-49F9-BEA7-5E355CCB77A3}" type="parTrans" cxnId="{B8D2FFE7-31BF-4A9A-9B03-4D1E859C6FDF}">
      <dgm:prSet/>
      <dgm:spPr/>
      <dgm:t>
        <a:bodyPr/>
        <a:lstStyle/>
        <a:p>
          <a:endParaRPr lang="sv-SE"/>
        </a:p>
      </dgm:t>
    </dgm:pt>
    <dgm:pt modelId="{C13F1DEA-7BC9-43C6-B2B9-F6EFCF5BFC68}" type="sibTrans" cxnId="{B8D2FFE7-31BF-4A9A-9B03-4D1E859C6FDF}">
      <dgm:prSet/>
      <dgm:spPr/>
      <dgm:t>
        <a:bodyPr/>
        <a:lstStyle/>
        <a:p>
          <a:endParaRPr lang="sv-SE"/>
        </a:p>
      </dgm:t>
    </dgm:pt>
    <dgm:pt modelId="{7C3FE5F2-FD78-42E0-87EA-C4AFC652F63F}">
      <dgm:prSet/>
      <dgm:spPr>
        <a:solidFill>
          <a:schemeClr val="bg1">
            <a:lumMod val="50000"/>
          </a:schemeClr>
        </a:solidFill>
      </dgm:spPr>
      <dgm:t>
        <a:bodyPr/>
        <a:lstStyle/>
        <a:p>
          <a:r>
            <a:rPr lang="en-GB" b="1" dirty="0"/>
            <a:t>DV113</a:t>
          </a:r>
          <a:r>
            <a:rPr lang="sv-SE" b="1" dirty="0"/>
            <a:t>		</a:t>
          </a:r>
          <a:r>
            <a:rPr lang="en-GB" b="1" dirty="0" err="1"/>
            <a:t>Kvalificerat</a:t>
          </a:r>
          <a:r>
            <a:rPr lang="en-GB" b="1" dirty="0"/>
            <a:t> </a:t>
          </a:r>
          <a:r>
            <a:rPr lang="en-GB" b="1" dirty="0" err="1"/>
            <a:t>rådgivande</a:t>
          </a:r>
          <a:r>
            <a:rPr lang="en-GB" b="1" dirty="0"/>
            <a:t> </a:t>
          </a:r>
          <a:r>
            <a:rPr lang="en-GB" b="1" dirty="0" err="1"/>
            <a:t>samtal</a:t>
          </a:r>
          <a:r>
            <a:rPr lang="en-GB" b="1" dirty="0"/>
            <a:t> om </a:t>
          </a:r>
          <a:r>
            <a:rPr lang="en-GB" b="1" dirty="0" err="1"/>
            <a:t>tobaksbruk</a:t>
          </a:r>
          <a:r>
            <a:rPr lang="en-GB" b="1" dirty="0"/>
            <a:t> (</a:t>
          </a:r>
          <a:r>
            <a:rPr lang="en-GB" b="1" dirty="0" err="1"/>
            <a:t>i</a:t>
          </a:r>
          <a:r>
            <a:rPr lang="en-GB" b="1" dirty="0"/>
            <a:t>)</a:t>
          </a:r>
          <a:endParaRPr lang="sv-SE" b="1" dirty="0"/>
        </a:p>
      </dgm:t>
    </dgm:pt>
    <dgm:pt modelId="{F767E635-8F2C-41F9-ABC0-721A215F2EBC}" type="parTrans" cxnId="{0D07BD09-CC6A-4DC1-8954-146A746D5F53}">
      <dgm:prSet/>
      <dgm:spPr/>
      <dgm:t>
        <a:bodyPr/>
        <a:lstStyle/>
        <a:p>
          <a:endParaRPr lang="sv-SE"/>
        </a:p>
      </dgm:t>
    </dgm:pt>
    <dgm:pt modelId="{C58B1BF4-612B-4437-A186-2430C1BA2E98}" type="sibTrans" cxnId="{0D07BD09-CC6A-4DC1-8954-146A746D5F53}">
      <dgm:prSet/>
      <dgm:spPr/>
      <dgm:t>
        <a:bodyPr/>
        <a:lstStyle/>
        <a:p>
          <a:endParaRPr lang="sv-SE"/>
        </a:p>
      </dgm:t>
    </dgm:pt>
    <dgm:pt modelId="{4BACDCEF-384A-417C-A84B-1696AF596D80}">
      <dgm:prSet/>
      <dgm:spPr>
        <a:solidFill>
          <a:schemeClr val="bg1">
            <a:lumMod val="50000"/>
          </a:schemeClr>
        </a:solidFill>
      </dgm:spPr>
      <dgm:t>
        <a:bodyPr/>
        <a:lstStyle/>
        <a:p>
          <a:r>
            <a:rPr lang="en-GB" b="1" dirty="0"/>
            <a:t>DV121</a:t>
          </a:r>
          <a:r>
            <a:rPr lang="sv-SE" b="1" dirty="0"/>
            <a:t>		</a:t>
          </a:r>
          <a:r>
            <a:rPr lang="en-GB" b="1" dirty="0" err="1"/>
            <a:t>Enkla</a:t>
          </a:r>
          <a:r>
            <a:rPr lang="en-GB" b="1" dirty="0"/>
            <a:t> </a:t>
          </a:r>
          <a:r>
            <a:rPr lang="en-GB" b="1" u="sng" dirty="0" err="1"/>
            <a:t>råd</a:t>
          </a:r>
          <a:r>
            <a:rPr lang="en-GB" b="1" dirty="0"/>
            <a:t> om </a:t>
          </a:r>
          <a:r>
            <a:rPr lang="en-GB" b="1" dirty="0" err="1"/>
            <a:t>alkoholvanor</a:t>
          </a:r>
          <a:r>
            <a:rPr lang="en-GB" b="1" dirty="0"/>
            <a:t> (</a:t>
          </a:r>
          <a:r>
            <a:rPr lang="en-GB" b="1" dirty="0" err="1"/>
            <a:t>i</a:t>
          </a:r>
          <a:r>
            <a:rPr lang="en-GB" b="1" dirty="0"/>
            <a:t>)</a:t>
          </a:r>
          <a:endParaRPr lang="sv-SE" b="1" dirty="0"/>
        </a:p>
      </dgm:t>
    </dgm:pt>
    <dgm:pt modelId="{461CDCC8-C2FB-4887-899B-547700EAAD64}" type="parTrans" cxnId="{52967916-72C5-4E2C-9E9F-4188F7D15344}">
      <dgm:prSet/>
      <dgm:spPr/>
      <dgm:t>
        <a:bodyPr/>
        <a:lstStyle/>
        <a:p>
          <a:endParaRPr lang="sv-SE"/>
        </a:p>
      </dgm:t>
    </dgm:pt>
    <dgm:pt modelId="{131856C2-750B-4D6C-B228-CF423D19A3EB}" type="sibTrans" cxnId="{52967916-72C5-4E2C-9E9F-4188F7D15344}">
      <dgm:prSet/>
      <dgm:spPr/>
      <dgm:t>
        <a:bodyPr/>
        <a:lstStyle/>
        <a:p>
          <a:endParaRPr lang="sv-SE"/>
        </a:p>
      </dgm:t>
    </dgm:pt>
    <dgm:pt modelId="{A8D1A159-394A-40E8-987C-33DAD14A39EB}">
      <dgm:prSet/>
      <dgm:spPr>
        <a:solidFill>
          <a:schemeClr val="bg1">
            <a:lumMod val="50000"/>
          </a:schemeClr>
        </a:solidFill>
      </dgm:spPr>
      <dgm:t>
        <a:bodyPr/>
        <a:lstStyle/>
        <a:p>
          <a:r>
            <a:rPr lang="en-GB" b="1" dirty="0"/>
            <a:t>DV122</a:t>
          </a:r>
          <a:r>
            <a:rPr lang="sv-SE" b="1" dirty="0"/>
            <a:t>		</a:t>
          </a:r>
          <a:r>
            <a:rPr lang="en-GB" b="1" dirty="0" err="1"/>
            <a:t>Rådgivande</a:t>
          </a:r>
          <a:r>
            <a:rPr lang="en-GB" b="1" dirty="0"/>
            <a:t> </a:t>
          </a:r>
          <a:r>
            <a:rPr lang="en-GB" b="1" dirty="0" err="1"/>
            <a:t>samtal</a:t>
          </a:r>
          <a:r>
            <a:rPr lang="en-GB" b="1" dirty="0"/>
            <a:t> om </a:t>
          </a:r>
          <a:r>
            <a:rPr lang="en-GB" b="1" dirty="0" err="1"/>
            <a:t>alkoholvanor</a:t>
          </a:r>
          <a:r>
            <a:rPr lang="en-GB" b="1" dirty="0"/>
            <a:t> (</a:t>
          </a:r>
          <a:r>
            <a:rPr lang="en-GB" b="1" dirty="0" err="1"/>
            <a:t>i</a:t>
          </a:r>
          <a:r>
            <a:rPr lang="en-GB" b="1" dirty="0"/>
            <a:t>)</a:t>
          </a:r>
          <a:endParaRPr lang="sv-SE" b="1" dirty="0"/>
        </a:p>
      </dgm:t>
    </dgm:pt>
    <dgm:pt modelId="{F940E5DB-E5E4-4D31-BD58-798EE5579232}" type="parTrans" cxnId="{3D053CF9-067D-44D4-9C85-3DECE6D283EA}">
      <dgm:prSet/>
      <dgm:spPr/>
      <dgm:t>
        <a:bodyPr/>
        <a:lstStyle/>
        <a:p>
          <a:endParaRPr lang="sv-SE"/>
        </a:p>
      </dgm:t>
    </dgm:pt>
    <dgm:pt modelId="{0DA4A58A-AF9A-4590-AE49-604F9F2A2B35}" type="sibTrans" cxnId="{3D053CF9-067D-44D4-9C85-3DECE6D283EA}">
      <dgm:prSet/>
      <dgm:spPr/>
      <dgm:t>
        <a:bodyPr/>
        <a:lstStyle/>
        <a:p>
          <a:endParaRPr lang="sv-SE"/>
        </a:p>
      </dgm:t>
    </dgm:pt>
    <dgm:pt modelId="{79B3A7BD-3D41-4164-AAFA-25A438DBBF47}">
      <dgm:prSet/>
      <dgm:spPr>
        <a:solidFill>
          <a:schemeClr val="bg1">
            <a:lumMod val="50000"/>
          </a:schemeClr>
        </a:solidFill>
      </dgm:spPr>
      <dgm:t>
        <a:bodyPr/>
        <a:lstStyle/>
        <a:p>
          <a:r>
            <a:rPr lang="en-GB" b="1" dirty="0"/>
            <a:t>DV123</a:t>
          </a:r>
          <a:r>
            <a:rPr lang="sv-SE" b="1" dirty="0"/>
            <a:t>		</a:t>
          </a:r>
          <a:r>
            <a:rPr lang="en-GB" b="1" dirty="0" err="1"/>
            <a:t>Kvalificerat</a:t>
          </a:r>
          <a:r>
            <a:rPr lang="en-GB" b="1" dirty="0"/>
            <a:t> </a:t>
          </a:r>
          <a:r>
            <a:rPr lang="en-GB" b="1" dirty="0" err="1"/>
            <a:t>rådgivande</a:t>
          </a:r>
          <a:r>
            <a:rPr lang="en-GB" b="1" dirty="0"/>
            <a:t> </a:t>
          </a:r>
          <a:r>
            <a:rPr lang="en-GB" b="1" dirty="0" err="1"/>
            <a:t>samtal</a:t>
          </a:r>
          <a:r>
            <a:rPr lang="en-GB" b="1" dirty="0"/>
            <a:t> om </a:t>
          </a:r>
          <a:r>
            <a:rPr lang="en-GB" b="1" dirty="0" err="1"/>
            <a:t>alkoholvanor</a:t>
          </a:r>
          <a:r>
            <a:rPr lang="en-GB" b="1" dirty="0"/>
            <a:t> (</a:t>
          </a:r>
          <a:r>
            <a:rPr lang="en-GB" b="1" dirty="0" err="1"/>
            <a:t>i</a:t>
          </a:r>
          <a:r>
            <a:rPr lang="en-GB" b="1" dirty="0"/>
            <a:t>)</a:t>
          </a:r>
          <a:endParaRPr lang="sv-SE" b="1" dirty="0"/>
        </a:p>
      </dgm:t>
    </dgm:pt>
    <dgm:pt modelId="{3AF46863-3B70-479C-81FA-20A4FD4512CC}" type="parTrans" cxnId="{D31F6C62-01C8-4D14-9BA7-76F496E50520}">
      <dgm:prSet/>
      <dgm:spPr/>
      <dgm:t>
        <a:bodyPr/>
        <a:lstStyle/>
        <a:p>
          <a:endParaRPr lang="sv-SE"/>
        </a:p>
      </dgm:t>
    </dgm:pt>
    <dgm:pt modelId="{33F6641A-78FD-4912-9BFF-879057246BB5}" type="sibTrans" cxnId="{D31F6C62-01C8-4D14-9BA7-76F496E50520}">
      <dgm:prSet/>
      <dgm:spPr/>
      <dgm:t>
        <a:bodyPr/>
        <a:lstStyle/>
        <a:p>
          <a:endParaRPr lang="sv-SE"/>
        </a:p>
      </dgm:t>
    </dgm:pt>
    <dgm:pt modelId="{CFADA780-F52F-483D-955E-0029A7868D47}">
      <dgm:prSet/>
      <dgm:spPr>
        <a:solidFill>
          <a:schemeClr val="bg1">
            <a:lumMod val="50000"/>
          </a:schemeClr>
        </a:solidFill>
      </dgm:spPr>
      <dgm:t>
        <a:bodyPr/>
        <a:lstStyle/>
        <a:p>
          <a:r>
            <a:rPr lang="en-GB" b="1" dirty="0"/>
            <a:t>DV131</a:t>
          </a:r>
          <a:r>
            <a:rPr lang="sv-SE" b="1" dirty="0"/>
            <a:t>		</a:t>
          </a:r>
          <a:r>
            <a:rPr lang="en-GB" b="1" dirty="0" err="1"/>
            <a:t>Enkla</a:t>
          </a:r>
          <a:r>
            <a:rPr lang="en-GB" b="1" dirty="0"/>
            <a:t> </a:t>
          </a:r>
          <a:r>
            <a:rPr lang="en-GB" b="1" dirty="0" err="1"/>
            <a:t>råd</a:t>
          </a:r>
          <a:r>
            <a:rPr lang="en-GB" b="1" dirty="0"/>
            <a:t> om </a:t>
          </a:r>
          <a:r>
            <a:rPr lang="en-GB" b="1" dirty="0" err="1"/>
            <a:t>fysisk</a:t>
          </a:r>
          <a:r>
            <a:rPr lang="en-GB" b="1" dirty="0"/>
            <a:t> </a:t>
          </a:r>
          <a:r>
            <a:rPr lang="en-GB" b="1" dirty="0" err="1"/>
            <a:t>aktivitet</a:t>
          </a:r>
          <a:r>
            <a:rPr lang="en-GB" b="1" dirty="0"/>
            <a:t> (</a:t>
          </a:r>
          <a:r>
            <a:rPr lang="en-GB" b="1" dirty="0" err="1"/>
            <a:t>i</a:t>
          </a:r>
          <a:r>
            <a:rPr lang="en-GB" b="1" dirty="0"/>
            <a:t>)</a:t>
          </a:r>
          <a:endParaRPr lang="sv-SE" b="1" dirty="0"/>
        </a:p>
      </dgm:t>
    </dgm:pt>
    <dgm:pt modelId="{501F4256-37C7-4E12-8E08-7DD667692CC9}" type="parTrans" cxnId="{30FAF23A-48C9-4A99-8ED3-E6B2461AA6B6}">
      <dgm:prSet/>
      <dgm:spPr/>
      <dgm:t>
        <a:bodyPr/>
        <a:lstStyle/>
        <a:p>
          <a:endParaRPr lang="sv-SE"/>
        </a:p>
      </dgm:t>
    </dgm:pt>
    <dgm:pt modelId="{70B60B68-684F-49EC-A6F7-3BDD13DC8AAB}" type="sibTrans" cxnId="{30FAF23A-48C9-4A99-8ED3-E6B2461AA6B6}">
      <dgm:prSet/>
      <dgm:spPr/>
      <dgm:t>
        <a:bodyPr/>
        <a:lstStyle/>
        <a:p>
          <a:endParaRPr lang="sv-SE"/>
        </a:p>
      </dgm:t>
    </dgm:pt>
    <dgm:pt modelId="{D115FB9A-1EBC-44C5-A378-15C9B05756B5}">
      <dgm:prSet/>
      <dgm:spPr>
        <a:solidFill>
          <a:schemeClr val="bg1">
            <a:lumMod val="50000"/>
          </a:schemeClr>
        </a:solidFill>
      </dgm:spPr>
      <dgm:t>
        <a:bodyPr/>
        <a:lstStyle/>
        <a:p>
          <a:r>
            <a:rPr lang="en-GB" b="1" dirty="0"/>
            <a:t>DV132</a:t>
          </a:r>
          <a:r>
            <a:rPr lang="sv-SE" b="1" dirty="0"/>
            <a:t>		</a:t>
          </a:r>
          <a:r>
            <a:rPr lang="en-GB" b="1" dirty="0" err="1"/>
            <a:t>Rådgivande</a:t>
          </a:r>
          <a:r>
            <a:rPr lang="en-GB" b="1" dirty="0"/>
            <a:t> </a:t>
          </a:r>
          <a:r>
            <a:rPr lang="en-GB" b="1" dirty="0" err="1"/>
            <a:t>samtal</a:t>
          </a:r>
          <a:r>
            <a:rPr lang="en-GB" b="1" dirty="0"/>
            <a:t> om </a:t>
          </a:r>
          <a:r>
            <a:rPr lang="en-GB" b="1" dirty="0" err="1"/>
            <a:t>fysisk</a:t>
          </a:r>
          <a:r>
            <a:rPr lang="en-GB" b="1" dirty="0"/>
            <a:t> </a:t>
          </a:r>
          <a:r>
            <a:rPr lang="en-GB" b="1" dirty="0" err="1"/>
            <a:t>aktivitet</a:t>
          </a:r>
          <a:r>
            <a:rPr lang="en-GB" b="1" dirty="0"/>
            <a:t> (</a:t>
          </a:r>
          <a:r>
            <a:rPr lang="en-GB" b="1" dirty="0" err="1"/>
            <a:t>i</a:t>
          </a:r>
          <a:r>
            <a:rPr lang="en-GB" b="1" dirty="0"/>
            <a:t>)</a:t>
          </a:r>
          <a:endParaRPr lang="sv-SE" b="1" dirty="0"/>
        </a:p>
      </dgm:t>
    </dgm:pt>
    <dgm:pt modelId="{360A9E92-657D-488D-814C-47B2D5E622BC}" type="parTrans" cxnId="{7CCCAC3D-1C70-4FEF-9981-17C158248D5B}">
      <dgm:prSet/>
      <dgm:spPr/>
      <dgm:t>
        <a:bodyPr/>
        <a:lstStyle/>
        <a:p>
          <a:endParaRPr lang="sv-SE"/>
        </a:p>
      </dgm:t>
    </dgm:pt>
    <dgm:pt modelId="{8C2574BF-BC3E-4D53-8C64-D84FD0FAE0CD}" type="sibTrans" cxnId="{7CCCAC3D-1C70-4FEF-9981-17C158248D5B}">
      <dgm:prSet/>
      <dgm:spPr/>
      <dgm:t>
        <a:bodyPr/>
        <a:lstStyle/>
        <a:p>
          <a:endParaRPr lang="sv-SE"/>
        </a:p>
      </dgm:t>
    </dgm:pt>
    <dgm:pt modelId="{07D42C2A-B1D4-46B5-B399-5B76D2B0B16F}">
      <dgm:prSet/>
      <dgm:spPr>
        <a:solidFill>
          <a:schemeClr val="bg1">
            <a:lumMod val="50000"/>
          </a:schemeClr>
        </a:solidFill>
      </dgm:spPr>
      <dgm:t>
        <a:bodyPr/>
        <a:lstStyle/>
        <a:p>
          <a:r>
            <a:rPr lang="en-GB" b="1" dirty="0"/>
            <a:t>DV133</a:t>
          </a:r>
          <a:r>
            <a:rPr lang="sv-SE" b="1" dirty="0"/>
            <a:t>		</a:t>
          </a:r>
          <a:r>
            <a:rPr lang="en-GB" b="1" dirty="0" err="1"/>
            <a:t>Kvalificerat</a:t>
          </a:r>
          <a:r>
            <a:rPr lang="en-GB" b="1" dirty="0"/>
            <a:t> </a:t>
          </a:r>
          <a:r>
            <a:rPr lang="en-GB" b="1" dirty="0" err="1"/>
            <a:t>rådgivande</a:t>
          </a:r>
          <a:r>
            <a:rPr lang="en-GB" b="1" dirty="0"/>
            <a:t> </a:t>
          </a:r>
          <a:r>
            <a:rPr lang="en-GB" b="1" dirty="0" err="1"/>
            <a:t>samtal</a:t>
          </a:r>
          <a:r>
            <a:rPr lang="en-GB" b="1" dirty="0"/>
            <a:t> om </a:t>
          </a:r>
          <a:r>
            <a:rPr lang="en-GB" b="1" dirty="0" err="1"/>
            <a:t>fysisk</a:t>
          </a:r>
          <a:r>
            <a:rPr lang="en-GB" b="1" dirty="0"/>
            <a:t> </a:t>
          </a:r>
          <a:r>
            <a:rPr lang="en-GB" b="1" dirty="0" err="1"/>
            <a:t>aktivitet</a:t>
          </a:r>
          <a:r>
            <a:rPr lang="en-GB" b="1" dirty="0"/>
            <a:t> (</a:t>
          </a:r>
          <a:r>
            <a:rPr lang="en-GB" b="1" dirty="0" err="1"/>
            <a:t>i</a:t>
          </a:r>
          <a:r>
            <a:rPr lang="en-GB" b="1" dirty="0"/>
            <a:t>)</a:t>
          </a:r>
          <a:endParaRPr lang="sv-SE" b="1" dirty="0"/>
        </a:p>
      </dgm:t>
    </dgm:pt>
    <dgm:pt modelId="{DB443E69-41FA-4FBB-A690-7F742382B080}" type="parTrans" cxnId="{FCD63268-BBD3-4729-BBD2-A4B51BC2DFB8}">
      <dgm:prSet/>
      <dgm:spPr/>
      <dgm:t>
        <a:bodyPr/>
        <a:lstStyle/>
        <a:p>
          <a:endParaRPr lang="sv-SE"/>
        </a:p>
      </dgm:t>
    </dgm:pt>
    <dgm:pt modelId="{94142293-2587-4739-9338-BE295467723E}" type="sibTrans" cxnId="{FCD63268-BBD3-4729-BBD2-A4B51BC2DFB8}">
      <dgm:prSet/>
      <dgm:spPr/>
      <dgm:t>
        <a:bodyPr/>
        <a:lstStyle/>
        <a:p>
          <a:endParaRPr lang="sv-SE"/>
        </a:p>
      </dgm:t>
    </dgm:pt>
    <dgm:pt modelId="{22242494-D4C5-4D12-88FD-5A3A54A8A492}">
      <dgm:prSet/>
      <dgm:spPr>
        <a:solidFill>
          <a:schemeClr val="bg1">
            <a:lumMod val="50000"/>
          </a:schemeClr>
        </a:solidFill>
      </dgm:spPr>
      <dgm:t>
        <a:bodyPr/>
        <a:lstStyle/>
        <a:p>
          <a:r>
            <a:rPr lang="en-GB" b="1" dirty="0"/>
            <a:t>DV141</a:t>
          </a:r>
          <a:r>
            <a:rPr lang="sv-SE" b="1" dirty="0"/>
            <a:t>		</a:t>
          </a:r>
          <a:r>
            <a:rPr lang="en-GB" b="1" dirty="0" err="1"/>
            <a:t>Enkla</a:t>
          </a:r>
          <a:r>
            <a:rPr lang="en-GB" b="1" dirty="0"/>
            <a:t> </a:t>
          </a:r>
          <a:r>
            <a:rPr lang="en-GB" b="1" dirty="0" err="1"/>
            <a:t>råd</a:t>
          </a:r>
          <a:r>
            <a:rPr lang="en-GB" b="1" dirty="0"/>
            <a:t> om </a:t>
          </a:r>
          <a:r>
            <a:rPr lang="en-GB" b="1" dirty="0" err="1"/>
            <a:t>matvanor</a:t>
          </a:r>
          <a:r>
            <a:rPr lang="en-GB" b="1" dirty="0"/>
            <a:t> (</a:t>
          </a:r>
          <a:r>
            <a:rPr lang="en-GB" b="1" dirty="0" err="1"/>
            <a:t>i</a:t>
          </a:r>
          <a:r>
            <a:rPr lang="en-GB" b="1" dirty="0"/>
            <a:t>)</a:t>
          </a:r>
          <a:endParaRPr lang="sv-SE" b="1" dirty="0"/>
        </a:p>
      </dgm:t>
    </dgm:pt>
    <dgm:pt modelId="{C480ABD2-9DC1-43A0-898C-2BE4F10D5AB3}" type="parTrans" cxnId="{A7EC7F09-3FA5-4FF9-B17E-D8D18E87EA74}">
      <dgm:prSet/>
      <dgm:spPr/>
      <dgm:t>
        <a:bodyPr/>
        <a:lstStyle/>
        <a:p>
          <a:endParaRPr lang="sv-SE"/>
        </a:p>
      </dgm:t>
    </dgm:pt>
    <dgm:pt modelId="{735E38DB-D0A9-4FC2-B7C7-86360B04E504}" type="sibTrans" cxnId="{A7EC7F09-3FA5-4FF9-B17E-D8D18E87EA74}">
      <dgm:prSet/>
      <dgm:spPr/>
      <dgm:t>
        <a:bodyPr/>
        <a:lstStyle/>
        <a:p>
          <a:endParaRPr lang="sv-SE"/>
        </a:p>
      </dgm:t>
    </dgm:pt>
    <dgm:pt modelId="{735518BC-02D0-42BA-BEBE-C4F18F72C9C9}">
      <dgm:prSet/>
      <dgm:spPr>
        <a:solidFill>
          <a:schemeClr val="bg1">
            <a:lumMod val="50000"/>
          </a:schemeClr>
        </a:solidFill>
      </dgm:spPr>
      <dgm:t>
        <a:bodyPr/>
        <a:lstStyle/>
        <a:p>
          <a:r>
            <a:rPr lang="en-GB" b="1" dirty="0"/>
            <a:t>DV142</a:t>
          </a:r>
          <a:r>
            <a:rPr lang="sv-SE" b="1" dirty="0"/>
            <a:t>		</a:t>
          </a:r>
          <a:r>
            <a:rPr lang="en-GB" b="1" dirty="0" err="1"/>
            <a:t>Rådgivande</a:t>
          </a:r>
          <a:r>
            <a:rPr lang="en-GB" b="1" dirty="0"/>
            <a:t> </a:t>
          </a:r>
          <a:r>
            <a:rPr lang="en-GB" b="1" dirty="0" err="1"/>
            <a:t>samtal</a:t>
          </a:r>
          <a:r>
            <a:rPr lang="en-GB" b="1" dirty="0"/>
            <a:t> om </a:t>
          </a:r>
          <a:r>
            <a:rPr lang="en-GB" b="1" dirty="0" err="1"/>
            <a:t>matvanor</a:t>
          </a:r>
          <a:r>
            <a:rPr lang="en-GB" b="1" dirty="0"/>
            <a:t> (</a:t>
          </a:r>
          <a:r>
            <a:rPr lang="en-GB" b="1" dirty="0" err="1"/>
            <a:t>i</a:t>
          </a:r>
          <a:r>
            <a:rPr lang="en-GB" b="1" dirty="0"/>
            <a:t>)</a:t>
          </a:r>
          <a:endParaRPr lang="sv-SE" b="1" dirty="0"/>
        </a:p>
      </dgm:t>
    </dgm:pt>
    <dgm:pt modelId="{6EFB11E8-8B05-4A60-9F08-F5CE51E41E74}" type="parTrans" cxnId="{334BD034-D75D-4600-A83E-66C23C6417EA}">
      <dgm:prSet/>
      <dgm:spPr/>
      <dgm:t>
        <a:bodyPr/>
        <a:lstStyle/>
        <a:p>
          <a:endParaRPr lang="sv-SE"/>
        </a:p>
      </dgm:t>
    </dgm:pt>
    <dgm:pt modelId="{699B4DE3-700D-4515-820A-FF64DF4E5E44}" type="sibTrans" cxnId="{334BD034-D75D-4600-A83E-66C23C6417EA}">
      <dgm:prSet/>
      <dgm:spPr/>
      <dgm:t>
        <a:bodyPr/>
        <a:lstStyle/>
        <a:p>
          <a:endParaRPr lang="sv-SE"/>
        </a:p>
      </dgm:t>
    </dgm:pt>
    <dgm:pt modelId="{923F4462-E69B-44F6-B6F7-3D409AEF4C93}">
      <dgm:prSet/>
      <dgm:spPr>
        <a:solidFill>
          <a:schemeClr val="bg1">
            <a:lumMod val="50000"/>
          </a:schemeClr>
        </a:solidFill>
      </dgm:spPr>
      <dgm:t>
        <a:bodyPr/>
        <a:lstStyle/>
        <a:p>
          <a:r>
            <a:rPr lang="en-GB" b="1" dirty="0"/>
            <a:t>DV143</a:t>
          </a:r>
          <a:r>
            <a:rPr lang="sv-SE" b="1" dirty="0"/>
            <a:t>		</a:t>
          </a:r>
          <a:r>
            <a:rPr lang="en-GB" b="1" dirty="0" err="1"/>
            <a:t>Kvalificerat</a:t>
          </a:r>
          <a:r>
            <a:rPr lang="en-GB" b="1" dirty="0"/>
            <a:t> </a:t>
          </a:r>
          <a:r>
            <a:rPr lang="en-GB" b="1" dirty="0" err="1"/>
            <a:t>rådgivande</a:t>
          </a:r>
          <a:r>
            <a:rPr lang="en-GB" b="1" dirty="0"/>
            <a:t> </a:t>
          </a:r>
          <a:r>
            <a:rPr lang="en-GB" b="1" dirty="0" err="1"/>
            <a:t>samtal</a:t>
          </a:r>
          <a:r>
            <a:rPr lang="en-GB" b="1" dirty="0"/>
            <a:t> om </a:t>
          </a:r>
          <a:r>
            <a:rPr lang="en-GB" b="1" dirty="0" err="1"/>
            <a:t>matvanor</a:t>
          </a:r>
          <a:r>
            <a:rPr lang="en-GB" b="1" dirty="0"/>
            <a:t> (</a:t>
          </a:r>
          <a:r>
            <a:rPr lang="en-GB" b="1" dirty="0" err="1"/>
            <a:t>i</a:t>
          </a:r>
          <a:r>
            <a:rPr lang="en-GB" b="1" dirty="0"/>
            <a:t>)</a:t>
          </a:r>
          <a:endParaRPr lang="sv-SE" b="1" dirty="0"/>
        </a:p>
      </dgm:t>
    </dgm:pt>
    <dgm:pt modelId="{EE13EC7F-A654-4091-9F8A-913D92BC8204}" type="parTrans" cxnId="{5E5C0939-7D90-4EB4-8014-4E11C0F13A58}">
      <dgm:prSet/>
      <dgm:spPr/>
      <dgm:t>
        <a:bodyPr/>
        <a:lstStyle/>
        <a:p>
          <a:endParaRPr lang="sv-SE"/>
        </a:p>
      </dgm:t>
    </dgm:pt>
    <dgm:pt modelId="{CCE03E9E-0A48-434D-93CF-E0FD92BFB1D2}" type="sibTrans" cxnId="{5E5C0939-7D90-4EB4-8014-4E11C0F13A58}">
      <dgm:prSet/>
      <dgm:spPr/>
      <dgm:t>
        <a:bodyPr/>
        <a:lstStyle/>
        <a:p>
          <a:endParaRPr lang="sv-SE"/>
        </a:p>
      </dgm:t>
    </dgm:pt>
    <dgm:pt modelId="{548622BA-8B63-4219-AC30-F2F3F84CA52B}" type="pres">
      <dgm:prSet presAssocID="{DEC22065-9A59-4FC8-BFC7-2D9491332BEA}" presName="linear" presStyleCnt="0">
        <dgm:presLayoutVars>
          <dgm:animLvl val="lvl"/>
          <dgm:resizeHandles val="exact"/>
        </dgm:presLayoutVars>
      </dgm:prSet>
      <dgm:spPr/>
    </dgm:pt>
    <dgm:pt modelId="{01B79F37-0668-4D23-A776-421AEC73F940}" type="pres">
      <dgm:prSet presAssocID="{08A7706F-78C0-469A-9ED5-A010D02FA6B6}" presName="parentText" presStyleLbl="node1" presStyleIdx="0" presStyleCnt="12">
        <dgm:presLayoutVars>
          <dgm:chMax val="0"/>
          <dgm:bulletEnabled val="1"/>
        </dgm:presLayoutVars>
      </dgm:prSet>
      <dgm:spPr/>
    </dgm:pt>
    <dgm:pt modelId="{8D4F7F37-3229-43CB-A70A-68677DFF1AA0}" type="pres">
      <dgm:prSet presAssocID="{95F3473A-7955-4080-AAD7-8E91837E8428}" presName="spacer" presStyleCnt="0"/>
      <dgm:spPr/>
    </dgm:pt>
    <dgm:pt modelId="{B6B03647-16BF-4701-9C3D-0C36D70BEEAF}" type="pres">
      <dgm:prSet presAssocID="{683DBE5C-38C5-473A-9F05-1D7F611CCAD1}" presName="parentText" presStyleLbl="node1" presStyleIdx="1" presStyleCnt="12">
        <dgm:presLayoutVars>
          <dgm:chMax val="0"/>
          <dgm:bulletEnabled val="1"/>
        </dgm:presLayoutVars>
      </dgm:prSet>
      <dgm:spPr/>
    </dgm:pt>
    <dgm:pt modelId="{E5F38969-B9D3-4EC9-A310-CB0EE59ED710}" type="pres">
      <dgm:prSet presAssocID="{C13F1DEA-7BC9-43C6-B2B9-F6EFCF5BFC68}" presName="spacer" presStyleCnt="0"/>
      <dgm:spPr/>
    </dgm:pt>
    <dgm:pt modelId="{911FF902-B7A3-4D7B-BACD-FD683158F833}" type="pres">
      <dgm:prSet presAssocID="{7C3FE5F2-FD78-42E0-87EA-C4AFC652F63F}" presName="parentText" presStyleLbl="node1" presStyleIdx="2" presStyleCnt="12">
        <dgm:presLayoutVars>
          <dgm:chMax val="0"/>
          <dgm:bulletEnabled val="1"/>
        </dgm:presLayoutVars>
      </dgm:prSet>
      <dgm:spPr/>
    </dgm:pt>
    <dgm:pt modelId="{B6591BA6-78A3-48C0-B768-5F17AE137A6F}" type="pres">
      <dgm:prSet presAssocID="{C58B1BF4-612B-4437-A186-2430C1BA2E98}" presName="spacer" presStyleCnt="0"/>
      <dgm:spPr/>
    </dgm:pt>
    <dgm:pt modelId="{1B8FD3B2-D236-4FE4-AF45-6603AE4AD12C}" type="pres">
      <dgm:prSet presAssocID="{4BACDCEF-384A-417C-A84B-1696AF596D80}" presName="parentText" presStyleLbl="node1" presStyleIdx="3" presStyleCnt="12">
        <dgm:presLayoutVars>
          <dgm:chMax val="0"/>
          <dgm:bulletEnabled val="1"/>
        </dgm:presLayoutVars>
      </dgm:prSet>
      <dgm:spPr/>
    </dgm:pt>
    <dgm:pt modelId="{8EDC0312-D597-468E-B28F-A9E326DAF5B9}" type="pres">
      <dgm:prSet presAssocID="{131856C2-750B-4D6C-B228-CF423D19A3EB}" presName="spacer" presStyleCnt="0"/>
      <dgm:spPr/>
    </dgm:pt>
    <dgm:pt modelId="{9B10FEBD-C720-4319-9D7E-E57BDCFFB037}" type="pres">
      <dgm:prSet presAssocID="{A8D1A159-394A-40E8-987C-33DAD14A39EB}" presName="parentText" presStyleLbl="node1" presStyleIdx="4" presStyleCnt="12">
        <dgm:presLayoutVars>
          <dgm:chMax val="0"/>
          <dgm:bulletEnabled val="1"/>
        </dgm:presLayoutVars>
      </dgm:prSet>
      <dgm:spPr/>
    </dgm:pt>
    <dgm:pt modelId="{36420F2B-9DA5-4A8B-B55F-2F4B9687D74E}" type="pres">
      <dgm:prSet presAssocID="{0DA4A58A-AF9A-4590-AE49-604F9F2A2B35}" presName="spacer" presStyleCnt="0"/>
      <dgm:spPr/>
    </dgm:pt>
    <dgm:pt modelId="{1962DA8D-4EBF-469F-97DC-FE91632ECE88}" type="pres">
      <dgm:prSet presAssocID="{79B3A7BD-3D41-4164-AAFA-25A438DBBF47}" presName="parentText" presStyleLbl="node1" presStyleIdx="5" presStyleCnt="12">
        <dgm:presLayoutVars>
          <dgm:chMax val="0"/>
          <dgm:bulletEnabled val="1"/>
        </dgm:presLayoutVars>
      </dgm:prSet>
      <dgm:spPr/>
    </dgm:pt>
    <dgm:pt modelId="{92F25F77-D7E8-4385-B56C-C44715278EA5}" type="pres">
      <dgm:prSet presAssocID="{33F6641A-78FD-4912-9BFF-879057246BB5}" presName="spacer" presStyleCnt="0"/>
      <dgm:spPr/>
    </dgm:pt>
    <dgm:pt modelId="{69D7D9C1-4CDD-43A7-AA63-25C9B6317F99}" type="pres">
      <dgm:prSet presAssocID="{CFADA780-F52F-483D-955E-0029A7868D47}" presName="parentText" presStyleLbl="node1" presStyleIdx="6" presStyleCnt="12">
        <dgm:presLayoutVars>
          <dgm:chMax val="0"/>
          <dgm:bulletEnabled val="1"/>
        </dgm:presLayoutVars>
      </dgm:prSet>
      <dgm:spPr/>
    </dgm:pt>
    <dgm:pt modelId="{51AA7B03-A52B-438D-B976-821F0BA6BDBB}" type="pres">
      <dgm:prSet presAssocID="{70B60B68-684F-49EC-A6F7-3BDD13DC8AAB}" presName="spacer" presStyleCnt="0"/>
      <dgm:spPr/>
    </dgm:pt>
    <dgm:pt modelId="{DD43A81C-410C-4F2D-9B89-F11153F72727}" type="pres">
      <dgm:prSet presAssocID="{D115FB9A-1EBC-44C5-A378-15C9B05756B5}" presName="parentText" presStyleLbl="node1" presStyleIdx="7" presStyleCnt="12">
        <dgm:presLayoutVars>
          <dgm:chMax val="0"/>
          <dgm:bulletEnabled val="1"/>
        </dgm:presLayoutVars>
      </dgm:prSet>
      <dgm:spPr/>
    </dgm:pt>
    <dgm:pt modelId="{66BF8913-E47E-43EE-BCAC-7FE751151FBD}" type="pres">
      <dgm:prSet presAssocID="{8C2574BF-BC3E-4D53-8C64-D84FD0FAE0CD}" presName="spacer" presStyleCnt="0"/>
      <dgm:spPr/>
    </dgm:pt>
    <dgm:pt modelId="{8FEA7A0D-0D66-4706-A158-460999661A82}" type="pres">
      <dgm:prSet presAssocID="{07D42C2A-B1D4-46B5-B399-5B76D2B0B16F}" presName="parentText" presStyleLbl="node1" presStyleIdx="8" presStyleCnt="12">
        <dgm:presLayoutVars>
          <dgm:chMax val="0"/>
          <dgm:bulletEnabled val="1"/>
        </dgm:presLayoutVars>
      </dgm:prSet>
      <dgm:spPr/>
    </dgm:pt>
    <dgm:pt modelId="{AE209BB9-4927-419A-973E-BDB828585D36}" type="pres">
      <dgm:prSet presAssocID="{94142293-2587-4739-9338-BE295467723E}" presName="spacer" presStyleCnt="0"/>
      <dgm:spPr/>
    </dgm:pt>
    <dgm:pt modelId="{E32D7E34-BB9B-49DE-B44A-1234F368E657}" type="pres">
      <dgm:prSet presAssocID="{22242494-D4C5-4D12-88FD-5A3A54A8A492}" presName="parentText" presStyleLbl="node1" presStyleIdx="9" presStyleCnt="12" custLinFactNeighborY="-31128">
        <dgm:presLayoutVars>
          <dgm:chMax val="0"/>
          <dgm:bulletEnabled val="1"/>
        </dgm:presLayoutVars>
      </dgm:prSet>
      <dgm:spPr/>
    </dgm:pt>
    <dgm:pt modelId="{8316A8BB-08B2-49EE-AFA2-794A756ECC03}" type="pres">
      <dgm:prSet presAssocID="{735E38DB-D0A9-4FC2-B7C7-86360B04E504}" presName="spacer" presStyleCnt="0"/>
      <dgm:spPr/>
    </dgm:pt>
    <dgm:pt modelId="{D6F42805-BFAC-409A-A044-D2ABAC93872E}" type="pres">
      <dgm:prSet presAssocID="{735518BC-02D0-42BA-BEBE-C4F18F72C9C9}" presName="parentText" presStyleLbl="node1" presStyleIdx="10" presStyleCnt="12" custLinFactNeighborY="-31128">
        <dgm:presLayoutVars>
          <dgm:chMax val="0"/>
          <dgm:bulletEnabled val="1"/>
        </dgm:presLayoutVars>
      </dgm:prSet>
      <dgm:spPr/>
    </dgm:pt>
    <dgm:pt modelId="{5E107381-E849-4B50-A948-0E672151EE27}" type="pres">
      <dgm:prSet presAssocID="{699B4DE3-700D-4515-820A-FF64DF4E5E44}" presName="spacer" presStyleCnt="0"/>
      <dgm:spPr/>
    </dgm:pt>
    <dgm:pt modelId="{4B774535-C18A-46FC-B8AA-6A5F756B98BA}" type="pres">
      <dgm:prSet presAssocID="{923F4462-E69B-44F6-B6F7-3D409AEF4C93}" presName="parentText" presStyleLbl="node1" presStyleIdx="11" presStyleCnt="12" custLinFactNeighborY="-31128">
        <dgm:presLayoutVars>
          <dgm:chMax val="0"/>
          <dgm:bulletEnabled val="1"/>
        </dgm:presLayoutVars>
      </dgm:prSet>
      <dgm:spPr/>
    </dgm:pt>
  </dgm:ptLst>
  <dgm:cxnLst>
    <dgm:cxn modelId="{A7EC7F09-3FA5-4FF9-B17E-D8D18E87EA74}" srcId="{DEC22065-9A59-4FC8-BFC7-2D9491332BEA}" destId="{22242494-D4C5-4D12-88FD-5A3A54A8A492}" srcOrd="9" destOrd="0" parTransId="{C480ABD2-9DC1-43A0-898C-2BE4F10D5AB3}" sibTransId="{735E38DB-D0A9-4FC2-B7C7-86360B04E504}"/>
    <dgm:cxn modelId="{0D07BD09-CC6A-4DC1-8954-146A746D5F53}" srcId="{DEC22065-9A59-4FC8-BFC7-2D9491332BEA}" destId="{7C3FE5F2-FD78-42E0-87EA-C4AFC652F63F}" srcOrd="2" destOrd="0" parTransId="{F767E635-8F2C-41F9-ABC0-721A215F2EBC}" sibTransId="{C58B1BF4-612B-4437-A186-2430C1BA2E98}"/>
    <dgm:cxn modelId="{0FABB20C-41BF-49B1-84B9-BB97A032E9AF}" type="presOf" srcId="{923F4462-E69B-44F6-B6F7-3D409AEF4C93}" destId="{4B774535-C18A-46FC-B8AA-6A5F756B98BA}" srcOrd="0" destOrd="0" presId="urn:microsoft.com/office/officeart/2005/8/layout/vList2"/>
    <dgm:cxn modelId="{52967916-72C5-4E2C-9E9F-4188F7D15344}" srcId="{DEC22065-9A59-4FC8-BFC7-2D9491332BEA}" destId="{4BACDCEF-384A-417C-A84B-1696AF596D80}" srcOrd="3" destOrd="0" parTransId="{461CDCC8-C2FB-4887-899B-547700EAAD64}" sibTransId="{131856C2-750B-4D6C-B228-CF423D19A3EB}"/>
    <dgm:cxn modelId="{5C4BFE25-151D-43B0-AB1B-C7D3679742D9}" type="presOf" srcId="{683DBE5C-38C5-473A-9F05-1D7F611CCAD1}" destId="{B6B03647-16BF-4701-9C3D-0C36D70BEEAF}" srcOrd="0" destOrd="0" presId="urn:microsoft.com/office/officeart/2005/8/layout/vList2"/>
    <dgm:cxn modelId="{334BD034-D75D-4600-A83E-66C23C6417EA}" srcId="{DEC22065-9A59-4FC8-BFC7-2D9491332BEA}" destId="{735518BC-02D0-42BA-BEBE-C4F18F72C9C9}" srcOrd="10" destOrd="0" parTransId="{6EFB11E8-8B05-4A60-9F08-F5CE51E41E74}" sibTransId="{699B4DE3-700D-4515-820A-FF64DF4E5E44}"/>
    <dgm:cxn modelId="{5E5C0939-7D90-4EB4-8014-4E11C0F13A58}" srcId="{DEC22065-9A59-4FC8-BFC7-2D9491332BEA}" destId="{923F4462-E69B-44F6-B6F7-3D409AEF4C93}" srcOrd="11" destOrd="0" parTransId="{EE13EC7F-A654-4091-9F8A-913D92BC8204}" sibTransId="{CCE03E9E-0A48-434D-93CF-E0FD92BFB1D2}"/>
    <dgm:cxn modelId="{30FAF23A-48C9-4A99-8ED3-E6B2461AA6B6}" srcId="{DEC22065-9A59-4FC8-BFC7-2D9491332BEA}" destId="{CFADA780-F52F-483D-955E-0029A7868D47}" srcOrd="6" destOrd="0" parTransId="{501F4256-37C7-4E12-8E08-7DD667692CC9}" sibTransId="{70B60B68-684F-49EC-A6F7-3BDD13DC8AAB}"/>
    <dgm:cxn modelId="{EAFC323C-2CC4-4FD8-9A96-AF8A5FDBD765}" type="presOf" srcId="{07D42C2A-B1D4-46B5-B399-5B76D2B0B16F}" destId="{8FEA7A0D-0D66-4706-A158-460999661A82}" srcOrd="0" destOrd="0" presId="urn:microsoft.com/office/officeart/2005/8/layout/vList2"/>
    <dgm:cxn modelId="{7CCCAC3D-1C70-4FEF-9981-17C158248D5B}" srcId="{DEC22065-9A59-4FC8-BFC7-2D9491332BEA}" destId="{D115FB9A-1EBC-44C5-A378-15C9B05756B5}" srcOrd="7" destOrd="0" parTransId="{360A9E92-657D-488D-814C-47B2D5E622BC}" sibTransId="{8C2574BF-BC3E-4D53-8C64-D84FD0FAE0CD}"/>
    <dgm:cxn modelId="{D31F6C62-01C8-4D14-9BA7-76F496E50520}" srcId="{DEC22065-9A59-4FC8-BFC7-2D9491332BEA}" destId="{79B3A7BD-3D41-4164-AAFA-25A438DBBF47}" srcOrd="5" destOrd="0" parTransId="{3AF46863-3B70-479C-81FA-20A4FD4512CC}" sibTransId="{33F6641A-78FD-4912-9BFF-879057246BB5}"/>
    <dgm:cxn modelId="{0E4EC365-F074-4929-A24D-9F71CCF5E46B}" type="presOf" srcId="{D115FB9A-1EBC-44C5-A378-15C9B05756B5}" destId="{DD43A81C-410C-4F2D-9B89-F11153F72727}" srcOrd="0" destOrd="0" presId="urn:microsoft.com/office/officeart/2005/8/layout/vList2"/>
    <dgm:cxn modelId="{FCD63268-BBD3-4729-BBD2-A4B51BC2DFB8}" srcId="{DEC22065-9A59-4FC8-BFC7-2D9491332BEA}" destId="{07D42C2A-B1D4-46B5-B399-5B76D2B0B16F}" srcOrd="8" destOrd="0" parTransId="{DB443E69-41FA-4FBB-A690-7F742382B080}" sibTransId="{94142293-2587-4739-9338-BE295467723E}"/>
    <dgm:cxn modelId="{B623C46A-E91F-413B-917B-2EF4B581F056}" type="presOf" srcId="{4BACDCEF-384A-417C-A84B-1696AF596D80}" destId="{1B8FD3B2-D236-4FE4-AF45-6603AE4AD12C}" srcOrd="0" destOrd="0" presId="urn:microsoft.com/office/officeart/2005/8/layout/vList2"/>
    <dgm:cxn modelId="{0E69984F-B49F-48B8-87BF-DD18826AC426}" type="presOf" srcId="{DEC22065-9A59-4FC8-BFC7-2D9491332BEA}" destId="{548622BA-8B63-4219-AC30-F2F3F84CA52B}" srcOrd="0" destOrd="0" presId="urn:microsoft.com/office/officeart/2005/8/layout/vList2"/>
    <dgm:cxn modelId="{D2CD1392-9040-4159-8361-0FE83ED3EF53}" type="presOf" srcId="{735518BC-02D0-42BA-BEBE-C4F18F72C9C9}" destId="{D6F42805-BFAC-409A-A044-D2ABAC93872E}" srcOrd="0" destOrd="0" presId="urn:microsoft.com/office/officeart/2005/8/layout/vList2"/>
    <dgm:cxn modelId="{DF2A82AB-5544-4D04-8CBE-E7FF6E196BBC}" srcId="{DEC22065-9A59-4FC8-BFC7-2D9491332BEA}" destId="{08A7706F-78C0-469A-9ED5-A010D02FA6B6}" srcOrd="0" destOrd="0" parTransId="{2F0EF2C2-6D66-458A-96C3-12607B45FB19}" sibTransId="{95F3473A-7955-4080-AAD7-8E91837E8428}"/>
    <dgm:cxn modelId="{726CA7AC-9F9B-45AC-8E9B-611585F64403}" type="presOf" srcId="{7C3FE5F2-FD78-42E0-87EA-C4AFC652F63F}" destId="{911FF902-B7A3-4D7B-BACD-FD683158F833}" srcOrd="0" destOrd="0" presId="urn:microsoft.com/office/officeart/2005/8/layout/vList2"/>
    <dgm:cxn modelId="{3E46EDD8-DC8B-4B57-82D8-E5CFA7194B54}" type="presOf" srcId="{79B3A7BD-3D41-4164-AAFA-25A438DBBF47}" destId="{1962DA8D-4EBF-469F-97DC-FE91632ECE88}" srcOrd="0" destOrd="0" presId="urn:microsoft.com/office/officeart/2005/8/layout/vList2"/>
    <dgm:cxn modelId="{BF61F8D9-8641-4D1F-92AB-CE22D8E7A363}" type="presOf" srcId="{A8D1A159-394A-40E8-987C-33DAD14A39EB}" destId="{9B10FEBD-C720-4319-9D7E-E57BDCFFB037}" srcOrd="0" destOrd="0" presId="urn:microsoft.com/office/officeart/2005/8/layout/vList2"/>
    <dgm:cxn modelId="{B8D2FFE7-31BF-4A9A-9B03-4D1E859C6FDF}" srcId="{DEC22065-9A59-4FC8-BFC7-2D9491332BEA}" destId="{683DBE5C-38C5-473A-9F05-1D7F611CCAD1}" srcOrd="1" destOrd="0" parTransId="{05F24316-AA23-49F9-BEA7-5E355CCB77A3}" sibTransId="{C13F1DEA-7BC9-43C6-B2B9-F6EFCF5BFC68}"/>
    <dgm:cxn modelId="{8D2CD0F4-1E2F-46F7-A075-77679A0D7663}" type="presOf" srcId="{22242494-D4C5-4D12-88FD-5A3A54A8A492}" destId="{E32D7E34-BB9B-49DE-B44A-1234F368E657}" srcOrd="0" destOrd="0" presId="urn:microsoft.com/office/officeart/2005/8/layout/vList2"/>
    <dgm:cxn modelId="{5DAEBDF5-AF2F-44BF-9ED8-717480F8E938}" type="presOf" srcId="{CFADA780-F52F-483D-955E-0029A7868D47}" destId="{69D7D9C1-4CDD-43A7-AA63-25C9B6317F99}" srcOrd="0" destOrd="0" presId="urn:microsoft.com/office/officeart/2005/8/layout/vList2"/>
    <dgm:cxn modelId="{3D053CF9-067D-44D4-9C85-3DECE6D283EA}" srcId="{DEC22065-9A59-4FC8-BFC7-2D9491332BEA}" destId="{A8D1A159-394A-40E8-987C-33DAD14A39EB}" srcOrd="4" destOrd="0" parTransId="{F940E5DB-E5E4-4D31-BD58-798EE5579232}" sibTransId="{0DA4A58A-AF9A-4590-AE49-604F9F2A2B35}"/>
    <dgm:cxn modelId="{D07654FA-319B-4E0B-937E-5E30AD78B09A}" type="presOf" srcId="{08A7706F-78C0-469A-9ED5-A010D02FA6B6}" destId="{01B79F37-0668-4D23-A776-421AEC73F940}" srcOrd="0" destOrd="0" presId="urn:microsoft.com/office/officeart/2005/8/layout/vList2"/>
    <dgm:cxn modelId="{6A9D9D7C-0458-47A5-9CB6-95EDE25E2EF4}" type="presParOf" srcId="{548622BA-8B63-4219-AC30-F2F3F84CA52B}" destId="{01B79F37-0668-4D23-A776-421AEC73F940}" srcOrd="0" destOrd="0" presId="urn:microsoft.com/office/officeart/2005/8/layout/vList2"/>
    <dgm:cxn modelId="{38EEC0F9-DB89-469D-A5CA-56088557A20B}" type="presParOf" srcId="{548622BA-8B63-4219-AC30-F2F3F84CA52B}" destId="{8D4F7F37-3229-43CB-A70A-68677DFF1AA0}" srcOrd="1" destOrd="0" presId="urn:microsoft.com/office/officeart/2005/8/layout/vList2"/>
    <dgm:cxn modelId="{757BCFCE-6A8A-45D1-B415-06A326B60DF6}" type="presParOf" srcId="{548622BA-8B63-4219-AC30-F2F3F84CA52B}" destId="{B6B03647-16BF-4701-9C3D-0C36D70BEEAF}" srcOrd="2" destOrd="0" presId="urn:microsoft.com/office/officeart/2005/8/layout/vList2"/>
    <dgm:cxn modelId="{A316B2EE-3C16-4DC6-BA7E-FF3D9B3B312D}" type="presParOf" srcId="{548622BA-8B63-4219-AC30-F2F3F84CA52B}" destId="{E5F38969-B9D3-4EC9-A310-CB0EE59ED710}" srcOrd="3" destOrd="0" presId="urn:microsoft.com/office/officeart/2005/8/layout/vList2"/>
    <dgm:cxn modelId="{874BD2B2-D1DE-4F9B-A60D-D64F8750613F}" type="presParOf" srcId="{548622BA-8B63-4219-AC30-F2F3F84CA52B}" destId="{911FF902-B7A3-4D7B-BACD-FD683158F833}" srcOrd="4" destOrd="0" presId="urn:microsoft.com/office/officeart/2005/8/layout/vList2"/>
    <dgm:cxn modelId="{69A8963C-6A63-435E-B66D-D088D4A40180}" type="presParOf" srcId="{548622BA-8B63-4219-AC30-F2F3F84CA52B}" destId="{B6591BA6-78A3-48C0-B768-5F17AE137A6F}" srcOrd="5" destOrd="0" presId="urn:microsoft.com/office/officeart/2005/8/layout/vList2"/>
    <dgm:cxn modelId="{153CE30E-BAFD-4DEB-A965-6CF44C3F103F}" type="presParOf" srcId="{548622BA-8B63-4219-AC30-F2F3F84CA52B}" destId="{1B8FD3B2-D236-4FE4-AF45-6603AE4AD12C}" srcOrd="6" destOrd="0" presId="urn:microsoft.com/office/officeart/2005/8/layout/vList2"/>
    <dgm:cxn modelId="{4932941B-6997-4EEB-9CE1-9552788AB543}" type="presParOf" srcId="{548622BA-8B63-4219-AC30-F2F3F84CA52B}" destId="{8EDC0312-D597-468E-B28F-A9E326DAF5B9}" srcOrd="7" destOrd="0" presId="urn:microsoft.com/office/officeart/2005/8/layout/vList2"/>
    <dgm:cxn modelId="{FD34C7EA-5FBD-4E01-B6EF-43EA8028631B}" type="presParOf" srcId="{548622BA-8B63-4219-AC30-F2F3F84CA52B}" destId="{9B10FEBD-C720-4319-9D7E-E57BDCFFB037}" srcOrd="8" destOrd="0" presId="urn:microsoft.com/office/officeart/2005/8/layout/vList2"/>
    <dgm:cxn modelId="{1027D2D1-2713-45B0-9AAE-AFB537C0520A}" type="presParOf" srcId="{548622BA-8B63-4219-AC30-F2F3F84CA52B}" destId="{36420F2B-9DA5-4A8B-B55F-2F4B9687D74E}" srcOrd="9" destOrd="0" presId="urn:microsoft.com/office/officeart/2005/8/layout/vList2"/>
    <dgm:cxn modelId="{7D99389D-17ED-475E-BC0D-1E8A816EBE3B}" type="presParOf" srcId="{548622BA-8B63-4219-AC30-F2F3F84CA52B}" destId="{1962DA8D-4EBF-469F-97DC-FE91632ECE88}" srcOrd="10" destOrd="0" presId="urn:microsoft.com/office/officeart/2005/8/layout/vList2"/>
    <dgm:cxn modelId="{5B70E79C-F641-4C2F-9747-9C5CE124467F}" type="presParOf" srcId="{548622BA-8B63-4219-AC30-F2F3F84CA52B}" destId="{92F25F77-D7E8-4385-B56C-C44715278EA5}" srcOrd="11" destOrd="0" presId="urn:microsoft.com/office/officeart/2005/8/layout/vList2"/>
    <dgm:cxn modelId="{4557F983-9524-46A8-ABBB-90FA23B06C7C}" type="presParOf" srcId="{548622BA-8B63-4219-AC30-F2F3F84CA52B}" destId="{69D7D9C1-4CDD-43A7-AA63-25C9B6317F99}" srcOrd="12" destOrd="0" presId="urn:microsoft.com/office/officeart/2005/8/layout/vList2"/>
    <dgm:cxn modelId="{802579BB-BDFA-49F4-8330-7E67DCBC3512}" type="presParOf" srcId="{548622BA-8B63-4219-AC30-F2F3F84CA52B}" destId="{51AA7B03-A52B-438D-B976-821F0BA6BDBB}" srcOrd="13" destOrd="0" presId="urn:microsoft.com/office/officeart/2005/8/layout/vList2"/>
    <dgm:cxn modelId="{1EC50930-A236-4F23-BF99-CF70B43A61E1}" type="presParOf" srcId="{548622BA-8B63-4219-AC30-F2F3F84CA52B}" destId="{DD43A81C-410C-4F2D-9B89-F11153F72727}" srcOrd="14" destOrd="0" presId="urn:microsoft.com/office/officeart/2005/8/layout/vList2"/>
    <dgm:cxn modelId="{84AD0300-7B4A-415E-9CB1-9A8A590B2B94}" type="presParOf" srcId="{548622BA-8B63-4219-AC30-F2F3F84CA52B}" destId="{66BF8913-E47E-43EE-BCAC-7FE751151FBD}" srcOrd="15" destOrd="0" presId="urn:microsoft.com/office/officeart/2005/8/layout/vList2"/>
    <dgm:cxn modelId="{CF5490CE-ECF3-4E2B-A663-B1EDA6CD7A4D}" type="presParOf" srcId="{548622BA-8B63-4219-AC30-F2F3F84CA52B}" destId="{8FEA7A0D-0D66-4706-A158-460999661A82}" srcOrd="16" destOrd="0" presId="urn:microsoft.com/office/officeart/2005/8/layout/vList2"/>
    <dgm:cxn modelId="{15420877-169D-4C81-9426-7B8E7F98F239}" type="presParOf" srcId="{548622BA-8B63-4219-AC30-F2F3F84CA52B}" destId="{AE209BB9-4927-419A-973E-BDB828585D36}" srcOrd="17" destOrd="0" presId="urn:microsoft.com/office/officeart/2005/8/layout/vList2"/>
    <dgm:cxn modelId="{FE8A5FA4-1B45-4E63-9541-37974D4CB56F}" type="presParOf" srcId="{548622BA-8B63-4219-AC30-F2F3F84CA52B}" destId="{E32D7E34-BB9B-49DE-B44A-1234F368E657}" srcOrd="18" destOrd="0" presId="urn:microsoft.com/office/officeart/2005/8/layout/vList2"/>
    <dgm:cxn modelId="{68864A4A-E369-4428-8682-BE8631D4C409}" type="presParOf" srcId="{548622BA-8B63-4219-AC30-F2F3F84CA52B}" destId="{8316A8BB-08B2-49EE-AFA2-794A756ECC03}" srcOrd="19" destOrd="0" presId="urn:microsoft.com/office/officeart/2005/8/layout/vList2"/>
    <dgm:cxn modelId="{124594F4-924F-4195-A8FE-1F9CEEC89452}" type="presParOf" srcId="{548622BA-8B63-4219-AC30-F2F3F84CA52B}" destId="{D6F42805-BFAC-409A-A044-D2ABAC93872E}" srcOrd="20" destOrd="0" presId="urn:microsoft.com/office/officeart/2005/8/layout/vList2"/>
    <dgm:cxn modelId="{B7AEE7CA-AE24-43F6-8C01-DFB8828BC4C7}" type="presParOf" srcId="{548622BA-8B63-4219-AC30-F2F3F84CA52B}" destId="{5E107381-E849-4B50-A948-0E672151EE27}" srcOrd="21" destOrd="0" presId="urn:microsoft.com/office/officeart/2005/8/layout/vList2"/>
    <dgm:cxn modelId="{6573D941-2784-4698-B7D9-FAEF16941E05}" type="presParOf" srcId="{548622BA-8B63-4219-AC30-F2F3F84CA52B}" destId="{4B774535-C18A-46FC-B8AA-6A5F756B98BA}" srcOrd="22"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EBDFB8C2-14FC-4308-9893-ED555D0E415B}" type="doc">
      <dgm:prSet loTypeId="urn:microsoft.com/office/officeart/2005/8/layout/radial2" loCatId="relationship" qsTypeId="urn:microsoft.com/office/officeart/2005/8/quickstyle/simple1" qsCatId="simple" csTypeId="urn:microsoft.com/office/officeart/2005/8/colors/accent1_2" csCatId="accent1" phldr="1"/>
      <dgm:spPr/>
      <dgm:t>
        <a:bodyPr/>
        <a:lstStyle/>
        <a:p>
          <a:endParaRPr lang="sv-SE"/>
        </a:p>
      </dgm:t>
    </dgm:pt>
    <dgm:pt modelId="{C582359F-8446-4691-8AFF-4625B40F60AA}">
      <dgm:prSet custT="1"/>
      <dgm:spPr>
        <a:solidFill>
          <a:schemeClr val="bg1">
            <a:lumMod val="50000"/>
          </a:schemeClr>
        </a:solidFill>
      </dgm:spPr>
      <dgm:t>
        <a:bodyPr/>
        <a:lstStyle/>
        <a:p>
          <a:r>
            <a:rPr lang="sv-SE" sz="1600" dirty="0">
              <a:solidFill>
                <a:schemeClr val="bg1"/>
              </a:solidFill>
              <a:latin typeface="Bembo" panose="02020502050201020203" pitchFamily="18" charset="0"/>
              <a:hlinkClick xmlns:r="http://schemas.openxmlformats.org/officeDocument/2006/relationships" r:id="rId1">
                <a:extLst>
                  <a:ext uri="{A12FA001-AC4F-418D-AE19-62706E023703}">
                    <ahyp:hlinkClr xmlns:ahyp="http://schemas.microsoft.com/office/drawing/2018/hyperlinkcolor" val="tx"/>
                  </a:ext>
                </a:extLst>
              </a:hlinkClick>
            </a:rPr>
            <a:t>Hälsa och aktivitet i vardagen - ur ett arbetsterapeutiskt perspektiv (2018)</a:t>
          </a:r>
          <a:r>
            <a:rPr lang="sv-SE" sz="1600" dirty="0">
              <a:solidFill>
                <a:schemeClr val="bg1"/>
              </a:solidFill>
              <a:latin typeface="Bembo" panose="02020502050201020203" pitchFamily="18" charset="0"/>
            </a:rPr>
            <a:t> Denna boks innehåll speglar både exempel från den forskning som bedrivs av arbetsterapeuter men också hur arbetsterapeuter arbetar med     levnadsvanor i praxis.</a:t>
          </a:r>
        </a:p>
      </dgm:t>
    </dgm:pt>
    <dgm:pt modelId="{3AB20877-2CD3-4740-A2E6-A7C35D5DA8E4}" type="parTrans" cxnId="{8C88D5AC-9AEB-4EAC-A8D7-5DC1AE92D91A}">
      <dgm:prSet/>
      <dgm:spPr>
        <a:ln>
          <a:solidFill>
            <a:schemeClr val="bg1"/>
          </a:solidFill>
        </a:ln>
      </dgm:spPr>
      <dgm:t>
        <a:bodyPr/>
        <a:lstStyle/>
        <a:p>
          <a:endParaRPr lang="sv-SE"/>
        </a:p>
      </dgm:t>
    </dgm:pt>
    <dgm:pt modelId="{11BD39F4-7D33-4BCB-A61C-939E20F6CD96}" type="sibTrans" cxnId="{8C88D5AC-9AEB-4EAC-A8D7-5DC1AE92D91A}">
      <dgm:prSet/>
      <dgm:spPr/>
      <dgm:t>
        <a:bodyPr/>
        <a:lstStyle/>
        <a:p>
          <a:endParaRPr lang="sv-SE"/>
        </a:p>
      </dgm:t>
    </dgm:pt>
    <dgm:pt modelId="{B7FBF162-7F8C-4312-BDD6-200F85E2037A}">
      <dgm:prSet custT="1"/>
      <dgm:spPr>
        <a:solidFill>
          <a:schemeClr val="bg1">
            <a:lumMod val="50000"/>
          </a:schemeClr>
        </a:solidFill>
      </dgm:spPr>
      <dgm:t>
        <a:bodyPr/>
        <a:lstStyle/>
        <a:p>
          <a:r>
            <a:rPr lang="sv-SE" sz="1600" dirty="0">
              <a:solidFill>
                <a:schemeClr val="bg1"/>
              </a:solidFill>
              <a:latin typeface="Bembo" panose="02020502050201020203" pitchFamily="18" charset="0"/>
              <a:hlinkClick xmlns:r="http://schemas.openxmlformats.org/officeDocument/2006/relationships" r:id="rId2">
                <a:extLst>
                  <a:ext uri="{A12FA001-AC4F-418D-AE19-62706E023703}">
                    <ahyp:hlinkClr xmlns:ahyp="http://schemas.microsoft.com/office/drawing/2018/hyperlinkcolor" val="tx"/>
                  </a:ext>
                </a:extLst>
              </a:hlinkClick>
            </a:rPr>
            <a:t>Hälsa i harmoni – studiecirkel av Jönköpings kommun</a:t>
          </a:r>
          <a:r>
            <a:rPr lang="sv-SE" sz="1600" dirty="0">
              <a:solidFill>
                <a:schemeClr val="bg1"/>
              </a:solidFill>
              <a:latin typeface="Bembo" panose="02020502050201020203" pitchFamily="18" charset="0"/>
            </a:rPr>
            <a:t> (länk till Youtube)</a:t>
          </a:r>
        </a:p>
      </dgm:t>
    </dgm:pt>
    <dgm:pt modelId="{CF229ACB-C8B6-4B5B-BCFB-D87B8082FCA5}" type="parTrans" cxnId="{BF6EB451-0ECC-4BE0-B753-4F1FF34D864E}">
      <dgm:prSet/>
      <dgm:spPr>
        <a:ln>
          <a:solidFill>
            <a:schemeClr val="bg1"/>
          </a:solidFill>
        </a:ln>
      </dgm:spPr>
      <dgm:t>
        <a:bodyPr/>
        <a:lstStyle/>
        <a:p>
          <a:endParaRPr lang="sv-SE"/>
        </a:p>
      </dgm:t>
    </dgm:pt>
    <dgm:pt modelId="{1AAC54AD-D981-4B77-B556-73B08C317977}" type="sibTrans" cxnId="{BF6EB451-0ECC-4BE0-B753-4F1FF34D864E}">
      <dgm:prSet/>
      <dgm:spPr/>
      <dgm:t>
        <a:bodyPr/>
        <a:lstStyle/>
        <a:p>
          <a:endParaRPr lang="sv-SE"/>
        </a:p>
      </dgm:t>
    </dgm:pt>
    <dgm:pt modelId="{F103AE5F-7528-482F-8A02-CB853B322A7F}">
      <dgm:prSet custT="1"/>
      <dgm:spPr>
        <a:solidFill>
          <a:schemeClr val="bg1">
            <a:lumMod val="50000"/>
          </a:schemeClr>
        </a:solidFill>
      </dgm:spPr>
      <dgm:t>
        <a:bodyPr/>
        <a:lstStyle/>
        <a:p>
          <a:r>
            <a:rPr lang="sv-SE" sz="1600" dirty="0">
              <a:solidFill>
                <a:schemeClr val="bg1"/>
              </a:solidFill>
              <a:latin typeface="Bembo" panose="02020502050201020203" pitchFamily="18" charset="0"/>
              <a:hlinkClick xmlns:r="http://schemas.openxmlformats.org/officeDocument/2006/relationships" r:id="rId3">
                <a:extLst>
                  <a:ext uri="{A12FA001-AC4F-418D-AE19-62706E023703}">
                    <ahyp:hlinkClr xmlns:ahyp="http://schemas.microsoft.com/office/drawing/2018/hyperlinkcolor" val="tx"/>
                  </a:ext>
                </a:extLst>
              </a:hlinkClick>
            </a:rPr>
            <a:t>Beskrivning av ett patientfall (länk till arbetsterapeuterna.se) </a:t>
          </a:r>
          <a:endParaRPr lang="sv-SE" sz="1600" dirty="0">
            <a:solidFill>
              <a:schemeClr val="bg1"/>
            </a:solidFill>
            <a:latin typeface="Bembo" panose="02020502050201020203" pitchFamily="18" charset="0"/>
          </a:endParaRPr>
        </a:p>
      </dgm:t>
    </dgm:pt>
    <dgm:pt modelId="{6C9D153A-5872-401B-ABCC-6CE1D94BB2B5}" type="parTrans" cxnId="{4D175DE3-B686-42E5-9D29-1BE7BB5365D1}">
      <dgm:prSet/>
      <dgm:spPr>
        <a:ln>
          <a:solidFill>
            <a:schemeClr val="bg1"/>
          </a:solidFill>
        </a:ln>
      </dgm:spPr>
      <dgm:t>
        <a:bodyPr/>
        <a:lstStyle/>
        <a:p>
          <a:endParaRPr lang="sv-SE"/>
        </a:p>
      </dgm:t>
    </dgm:pt>
    <dgm:pt modelId="{B7BE5968-166B-436E-9FB6-33729C6E7016}" type="sibTrans" cxnId="{4D175DE3-B686-42E5-9D29-1BE7BB5365D1}">
      <dgm:prSet/>
      <dgm:spPr/>
      <dgm:t>
        <a:bodyPr/>
        <a:lstStyle/>
        <a:p>
          <a:endParaRPr lang="sv-SE"/>
        </a:p>
      </dgm:t>
    </dgm:pt>
    <dgm:pt modelId="{08FC67BC-950B-48D3-A017-6654FA547162}">
      <dgm:prSet custT="1"/>
      <dgm:spPr>
        <a:solidFill>
          <a:schemeClr val="bg1">
            <a:lumMod val="50000"/>
          </a:schemeClr>
        </a:solidFill>
      </dgm:spPr>
      <dgm:t>
        <a:bodyPr/>
        <a:lstStyle/>
        <a:p>
          <a:r>
            <a:rPr lang="sv-SE" sz="1600" dirty="0">
              <a:solidFill>
                <a:schemeClr val="bg1"/>
              </a:solidFill>
              <a:latin typeface="Bembo" panose="02020502050201020203" pitchFamily="18" charset="0"/>
              <a:hlinkClick xmlns:r="http://schemas.openxmlformats.org/officeDocument/2006/relationships" r:id="rId4">
                <a:extLst>
                  <a:ext uri="{A12FA001-AC4F-418D-AE19-62706E023703}">
                    <ahyp:hlinkClr xmlns:ahyp="http://schemas.microsoft.com/office/drawing/2018/hyperlinkcolor" val="tx"/>
                  </a:ext>
                </a:extLst>
              </a:hlinkClick>
            </a:rPr>
            <a:t>Recept till alla</a:t>
          </a:r>
          <a:r>
            <a:rPr lang="sv-SE" sz="1600" dirty="0">
              <a:solidFill>
                <a:schemeClr val="bg1"/>
              </a:solidFill>
              <a:latin typeface="Bembo" panose="02020502050201020203" pitchFamily="18" charset="0"/>
            </a:rPr>
            <a:t> – en webbplats med recept, och om mat och motion (länk till http://recepttillalla.se/)</a:t>
          </a:r>
        </a:p>
      </dgm:t>
    </dgm:pt>
    <dgm:pt modelId="{23201930-79D2-4625-9B2E-99C820A944BF}" type="parTrans" cxnId="{DAEEBD91-9FA3-4A30-A851-B592FB4FBA46}">
      <dgm:prSet/>
      <dgm:spPr>
        <a:ln>
          <a:solidFill>
            <a:schemeClr val="bg1"/>
          </a:solidFill>
        </a:ln>
      </dgm:spPr>
      <dgm:t>
        <a:bodyPr/>
        <a:lstStyle/>
        <a:p>
          <a:endParaRPr lang="sv-SE"/>
        </a:p>
      </dgm:t>
    </dgm:pt>
    <dgm:pt modelId="{8056A6CE-80A2-4942-8259-5B99991145D9}" type="sibTrans" cxnId="{DAEEBD91-9FA3-4A30-A851-B592FB4FBA46}">
      <dgm:prSet/>
      <dgm:spPr/>
      <dgm:t>
        <a:bodyPr/>
        <a:lstStyle/>
        <a:p>
          <a:endParaRPr lang="sv-SE"/>
        </a:p>
      </dgm:t>
    </dgm:pt>
    <dgm:pt modelId="{E2A00809-2A03-4ED9-BF44-09B01B34FEA0}">
      <dgm:prSet custT="1"/>
      <dgm:spPr>
        <a:solidFill>
          <a:schemeClr val="bg1">
            <a:lumMod val="50000"/>
          </a:schemeClr>
        </a:solidFill>
      </dgm:spPr>
      <dgm:t>
        <a:bodyPr/>
        <a:lstStyle/>
        <a:p>
          <a:r>
            <a:rPr lang="sv-SE" sz="1600" dirty="0">
              <a:solidFill>
                <a:schemeClr val="bg1"/>
              </a:solidFill>
              <a:latin typeface="Bembo" panose="02020502050201020203" pitchFamily="18" charset="0"/>
              <a:hlinkClick xmlns:r="http://schemas.openxmlformats.org/officeDocument/2006/relationships" r:id="rId5">
                <a:extLst>
                  <a:ext uri="{A12FA001-AC4F-418D-AE19-62706E023703}">
                    <ahyp:hlinkClr xmlns:ahyp="http://schemas.microsoft.com/office/drawing/2018/hyperlinkcolor" val="tx"/>
                  </a:ext>
                </a:extLst>
              </a:hlinkClick>
            </a:rPr>
            <a:t>DO LIVE WELL</a:t>
          </a:r>
          <a:r>
            <a:rPr lang="sv-SE" sz="1600" dirty="0">
              <a:solidFill>
                <a:schemeClr val="bg1"/>
              </a:solidFill>
              <a:latin typeface="Bembo" panose="02020502050201020203" pitchFamily="18" charset="0"/>
            </a:rPr>
            <a:t> - Åtta områden av aktiviteter som bidrar till välmående (länk till artikel i tidskriften Arbetsterapeuten nr 5/2018)</a:t>
          </a:r>
        </a:p>
      </dgm:t>
    </dgm:pt>
    <dgm:pt modelId="{1E349220-6568-4875-968A-48393DB09172}" type="parTrans" cxnId="{EA2C4183-5085-40B0-AE39-B41EF774FD2D}">
      <dgm:prSet/>
      <dgm:spPr>
        <a:ln>
          <a:solidFill>
            <a:schemeClr val="bg1"/>
          </a:solidFill>
        </a:ln>
      </dgm:spPr>
      <dgm:t>
        <a:bodyPr/>
        <a:lstStyle/>
        <a:p>
          <a:endParaRPr lang="sv-SE"/>
        </a:p>
      </dgm:t>
    </dgm:pt>
    <dgm:pt modelId="{DC2DD742-A63A-4BF9-8F76-8508859DF30B}" type="sibTrans" cxnId="{EA2C4183-5085-40B0-AE39-B41EF774FD2D}">
      <dgm:prSet/>
      <dgm:spPr/>
      <dgm:t>
        <a:bodyPr/>
        <a:lstStyle/>
        <a:p>
          <a:endParaRPr lang="sv-SE"/>
        </a:p>
      </dgm:t>
    </dgm:pt>
    <dgm:pt modelId="{703C492B-C3CF-4F36-A0AF-8996D24503A3}" type="pres">
      <dgm:prSet presAssocID="{EBDFB8C2-14FC-4308-9893-ED555D0E415B}" presName="composite" presStyleCnt="0">
        <dgm:presLayoutVars>
          <dgm:chMax val="5"/>
          <dgm:dir/>
          <dgm:animLvl val="ctr"/>
          <dgm:resizeHandles val="exact"/>
        </dgm:presLayoutVars>
      </dgm:prSet>
      <dgm:spPr/>
    </dgm:pt>
    <dgm:pt modelId="{070C7111-C375-41A0-9C3C-BE55A3BBE968}" type="pres">
      <dgm:prSet presAssocID="{EBDFB8C2-14FC-4308-9893-ED555D0E415B}" presName="cycle" presStyleCnt="0"/>
      <dgm:spPr/>
    </dgm:pt>
    <dgm:pt modelId="{FB669A16-3A0A-48DE-B994-79A24FC4EA73}" type="pres">
      <dgm:prSet presAssocID="{EBDFB8C2-14FC-4308-9893-ED555D0E415B}" presName="centerShape" presStyleCnt="0"/>
      <dgm:spPr/>
    </dgm:pt>
    <dgm:pt modelId="{8D5F07F2-636B-4BF4-A6F0-CE8C24C71A48}" type="pres">
      <dgm:prSet presAssocID="{EBDFB8C2-14FC-4308-9893-ED555D0E415B}" presName="connSite" presStyleLbl="node1" presStyleIdx="0" presStyleCnt="6"/>
      <dgm:spPr/>
    </dgm:pt>
    <dgm:pt modelId="{0FCBFB9F-423A-464D-BD0C-D1F282050B40}" type="pres">
      <dgm:prSet presAssocID="{EBDFB8C2-14FC-4308-9893-ED555D0E415B}" presName="visible" presStyleLbl="node1" presStyleIdx="0" presStyleCnt="6"/>
      <dgm:spPr>
        <a:solidFill>
          <a:srgbClr val="F5A014"/>
        </a:solidFill>
      </dgm:spPr>
    </dgm:pt>
    <dgm:pt modelId="{37B66838-CCA3-40E9-A217-A2566DF23D91}" type="pres">
      <dgm:prSet presAssocID="{3AB20877-2CD3-4740-A2E6-A7C35D5DA8E4}" presName="Name25" presStyleLbl="parChTrans1D1" presStyleIdx="0" presStyleCnt="5"/>
      <dgm:spPr/>
    </dgm:pt>
    <dgm:pt modelId="{31B2EF18-7BDC-4B9C-AFE9-406D75A03EF1}" type="pres">
      <dgm:prSet presAssocID="{C582359F-8446-4691-8AFF-4625B40F60AA}" presName="node" presStyleCnt="0"/>
      <dgm:spPr/>
    </dgm:pt>
    <dgm:pt modelId="{FD1BA419-8ED7-462B-9D49-8E888E6389F0}" type="pres">
      <dgm:prSet presAssocID="{C582359F-8446-4691-8AFF-4625B40F60AA}" presName="parentNode" presStyleLbl="node1" presStyleIdx="1" presStyleCnt="6" custScaleX="372176" custScaleY="175164" custLinFactNeighborX="-2264" custLinFactNeighborY="16915">
        <dgm:presLayoutVars>
          <dgm:chMax val="1"/>
          <dgm:bulletEnabled val="1"/>
        </dgm:presLayoutVars>
      </dgm:prSet>
      <dgm:spPr/>
    </dgm:pt>
    <dgm:pt modelId="{D6D427BE-E2C2-4F3A-BBEA-419DFEB80730}" type="pres">
      <dgm:prSet presAssocID="{C582359F-8446-4691-8AFF-4625B40F60AA}" presName="childNode" presStyleLbl="revTx" presStyleIdx="0" presStyleCnt="0">
        <dgm:presLayoutVars>
          <dgm:bulletEnabled val="1"/>
        </dgm:presLayoutVars>
      </dgm:prSet>
      <dgm:spPr/>
    </dgm:pt>
    <dgm:pt modelId="{09D888CC-4E2D-4E07-B85D-70F5A92B6B17}" type="pres">
      <dgm:prSet presAssocID="{CF229ACB-C8B6-4B5B-BCFB-D87B8082FCA5}" presName="Name25" presStyleLbl="parChTrans1D1" presStyleIdx="1" presStyleCnt="5"/>
      <dgm:spPr/>
    </dgm:pt>
    <dgm:pt modelId="{0FA00900-44DF-46A3-B4EE-B84EBAB6A9A4}" type="pres">
      <dgm:prSet presAssocID="{B7FBF162-7F8C-4312-BDD6-200F85E2037A}" presName="node" presStyleCnt="0"/>
      <dgm:spPr/>
    </dgm:pt>
    <dgm:pt modelId="{633A61EC-BD2D-4EC0-A3FD-93B992F9326F}" type="pres">
      <dgm:prSet presAssocID="{B7FBF162-7F8C-4312-BDD6-200F85E2037A}" presName="parentNode" presStyleLbl="node1" presStyleIdx="2" presStyleCnt="6" custScaleX="229136" custScaleY="98372" custLinFactX="11765" custLinFactNeighborX="100000" custLinFactNeighborY="14880">
        <dgm:presLayoutVars>
          <dgm:chMax val="1"/>
          <dgm:bulletEnabled val="1"/>
        </dgm:presLayoutVars>
      </dgm:prSet>
      <dgm:spPr/>
    </dgm:pt>
    <dgm:pt modelId="{DE0C9060-3500-4FBA-9CF6-284BDBC448C1}" type="pres">
      <dgm:prSet presAssocID="{B7FBF162-7F8C-4312-BDD6-200F85E2037A}" presName="childNode" presStyleLbl="revTx" presStyleIdx="0" presStyleCnt="0">
        <dgm:presLayoutVars>
          <dgm:bulletEnabled val="1"/>
        </dgm:presLayoutVars>
      </dgm:prSet>
      <dgm:spPr/>
    </dgm:pt>
    <dgm:pt modelId="{D75CD52B-A462-4E1D-BE35-F1FF271C1D7B}" type="pres">
      <dgm:prSet presAssocID="{6C9D153A-5872-401B-ABCC-6CE1D94BB2B5}" presName="Name25" presStyleLbl="parChTrans1D1" presStyleIdx="2" presStyleCnt="5"/>
      <dgm:spPr/>
    </dgm:pt>
    <dgm:pt modelId="{96AB7E76-CE66-470A-AC85-D949AA0924EB}" type="pres">
      <dgm:prSet presAssocID="{F103AE5F-7528-482F-8A02-CB853B322A7F}" presName="node" presStyleCnt="0"/>
      <dgm:spPr/>
    </dgm:pt>
    <dgm:pt modelId="{A20294D9-53CD-4084-BE4C-3452C98C7B48}" type="pres">
      <dgm:prSet presAssocID="{F103AE5F-7528-482F-8A02-CB853B322A7F}" presName="parentNode" presStyleLbl="node1" presStyleIdx="3" presStyleCnt="6" custScaleX="212964" custScaleY="84714" custLinFactNeighborX="-16208" custLinFactNeighborY="-20192">
        <dgm:presLayoutVars>
          <dgm:chMax val="1"/>
          <dgm:bulletEnabled val="1"/>
        </dgm:presLayoutVars>
      </dgm:prSet>
      <dgm:spPr/>
    </dgm:pt>
    <dgm:pt modelId="{F4154710-E95C-4673-87FB-57DD62AFE35C}" type="pres">
      <dgm:prSet presAssocID="{F103AE5F-7528-482F-8A02-CB853B322A7F}" presName="childNode" presStyleLbl="revTx" presStyleIdx="0" presStyleCnt="0">
        <dgm:presLayoutVars>
          <dgm:bulletEnabled val="1"/>
        </dgm:presLayoutVars>
      </dgm:prSet>
      <dgm:spPr/>
    </dgm:pt>
    <dgm:pt modelId="{E6602103-0315-4372-89D6-85CC7BAAEB73}" type="pres">
      <dgm:prSet presAssocID="{23201930-79D2-4625-9B2E-99C820A944BF}" presName="Name25" presStyleLbl="parChTrans1D1" presStyleIdx="3" presStyleCnt="5"/>
      <dgm:spPr/>
    </dgm:pt>
    <dgm:pt modelId="{9259AA3A-B444-4AC6-95B6-D2D0E399AAED}" type="pres">
      <dgm:prSet presAssocID="{08FC67BC-950B-48D3-A017-6654FA547162}" presName="node" presStyleCnt="0"/>
      <dgm:spPr/>
    </dgm:pt>
    <dgm:pt modelId="{73B672B3-A905-4FAE-AD53-89F087B1F944}" type="pres">
      <dgm:prSet presAssocID="{08FC67BC-950B-48D3-A017-6654FA547162}" presName="parentNode" presStyleLbl="node1" presStyleIdx="4" presStyleCnt="6" custScaleX="271865" custScaleY="130691" custLinFactX="100000" custLinFactNeighborX="102284" custLinFactNeighborY="-70869">
        <dgm:presLayoutVars>
          <dgm:chMax val="1"/>
          <dgm:bulletEnabled val="1"/>
        </dgm:presLayoutVars>
      </dgm:prSet>
      <dgm:spPr/>
    </dgm:pt>
    <dgm:pt modelId="{73989DA8-A6C4-4C55-93A3-F9B564ED398F}" type="pres">
      <dgm:prSet presAssocID="{08FC67BC-950B-48D3-A017-6654FA547162}" presName="childNode" presStyleLbl="revTx" presStyleIdx="0" presStyleCnt="0">
        <dgm:presLayoutVars>
          <dgm:bulletEnabled val="1"/>
        </dgm:presLayoutVars>
      </dgm:prSet>
      <dgm:spPr/>
    </dgm:pt>
    <dgm:pt modelId="{E64A4978-896E-4950-B369-BDA5138F4AE8}" type="pres">
      <dgm:prSet presAssocID="{1E349220-6568-4875-968A-48393DB09172}" presName="Name25" presStyleLbl="parChTrans1D1" presStyleIdx="4" presStyleCnt="5"/>
      <dgm:spPr/>
    </dgm:pt>
    <dgm:pt modelId="{8B74EAAF-BBC5-43A5-AA96-0B0E957EF946}" type="pres">
      <dgm:prSet presAssocID="{E2A00809-2A03-4ED9-BF44-09B01B34FEA0}" presName="node" presStyleCnt="0"/>
      <dgm:spPr/>
    </dgm:pt>
    <dgm:pt modelId="{3332AD02-D025-4544-A916-C6BB69D2E119}" type="pres">
      <dgm:prSet presAssocID="{E2A00809-2A03-4ED9-BF44-09B01B34FEA0}" presName="parentNode" presStyleLbl="node1" presStyleIdx="5" presStyleCnt="6" custScaleX="277989" custScaleY="136944" custLinFactY="-8466" custLinFactNeighborX="29085" custLinFactNeighborY="-100000">
        <dgm:presLayoutVars>
          <dgm:chMax val="1"/>
          <dgm:bulletEnabled val="1"/>
        </dgm:presLayoutVars>
      </dgm:prSet>
      <dgm:spPr/>
    </dgm:pt>
    <dgm:pt modelId="{652CEF1B-7E3D-4422-BE3B-ADF2FB52D8E6}" type="pres">
      <dgm:prSet presAssocID="{E2A00809-2A03-4ED9-BF44-09B01B34FEA0}" presName="childNode" presStyleLbl="revTx" presStyleIdx="0" presStyleCnt="0">
        <dgm:presLayoutVars>
          <dgm:bulletEnabled val="1"/>
        </dgm:presLayoutVars>
      </dgm:prSet>
      <dgm:spPr/>
    </dgm:pt>
  </dgm:ptLst>
  <dgm:cxnLst>
    <dgm:cxn modelId="{FA813815-BE9B-43F8-A738-AE0A4E1CAD4F}" type="presOf" srcId="{3AB20877-2CD3-4740-A2E6-A7C35D5DA8E4}" destId="{37B66838-CCA3-40E9-A217-A2566DF23D91}" srcOrd="0" destOrd="0" presId="urn:microsoft.com/office/officeart/2005/8/layout/radial2"/>
    <dgm:cxn modelId="{736B272B-3FF2-4B31-AEB8-5ABB1EFCF61A}" type="presOf" srcId="{6C9D153A-5872-401B-ABCC-6CE1D94BB2B5}" destId="{D75CD52B-A462-4E1D-BE35-F1FF271C1D7B}" srcOrd="0" destOrd="0" presId="urn:microsoft.com/office/officeart/2005/8/layout/radial2"/>
    <dgm:cxn modelId="{C9D29A36-4972-4E5F-B6B6-12CCC68CE355}" type="presOf" srcId="{23201930-79D2-4625-9B2E-99C820A944BF}" destId="{E6602103-0315-4372-89D6-85CC7BAAEB73}" srcOrd="0" destOrd="0" presId="urn:microsoft.com/office/officeart/2005/8/layout/radial2"/>
    <dgm:cxn modelId="{08B71F38-BE57-456A-8818-042AE0FCEC2C}" type="presOf" srcId="{CF229ACB-C8B6-4B5B-BCFB-D87B8082FCA5}" destId="{09D888CC-4E2D-4E07-B85D-70F5A92B6B17}" srcOrd="0" destOrd="0" presId="urn:microsoft.com/office/officeart/2005/8/layout/radial2"/>
    <dgm:cxn modelId="{5B7CA651-A90A-49A4-B7D5-9B829E96360F}" type="presOf" srcId="{EBDFB8C2-14FC-4308-9893-ED555D0E415B}" destId="{703C492B-C3CF-4F36-A0AF-8996D24503A3}" srcOrd="0" destOrd="0" presId="urn:microsoft.com/office/officeart/2005/8/layout/radial2"/>
    <dgm:cxn modelId="{BF6EB451-0ECC-4BE0-B753-4F1FF34D864E}" srcId="{EBDFB8C2-14FC-4308-9893-ED555D0E415B}" destId="{B7FBF162-7F8C-4312-BDD6-200F85E2037A}" srcOrd="1" destOrd="0" parTransId="{CF229ACB-C8B6-4B5B-BCFB-D87B8082FCA5}" sibTransId="{1AAC54AD-D981-4B77-B556-73B08C317977}"/>
    <dgm:cxn modelId="{10293456-A3B9-48C0-814C-C68D363F4BFB}" type="presOf" srcId="{E2A00809-2A03-4ED9-BF44-09B01B34FEA0}" destId="{3332AD02-D025-4544-A916-C6BB69D2E119}" srcOrd="0" destOrd="0" presId="urn:microsoft.com/office/officeart/2005/8/layout/radial2"/>
    <dgm:cxn modelId="{D2257456-8EFA-413E-BB11-B93529EDF375}" type="presOf" srcId="{08FC67BC-950B-48D3-A017-6654FA547162}" destId="{73B672B3-A905-4FAE-AD53-89F087B1F944}" srcOrd="0" destOrd="0" presId="urn:microsoft.com/office/officeart/2005/8/layout/radial2"/>
    <dgm:cxn modelId="{EA2C4183-5085-40B0-AE39-B41EF774FD2D}" srcId="{EBDFB8C2-14FC-4308-9893-ED555D0E415B}" destId="{E2A00809-2A03-4ED9-BF44-09B01B34FEA0}" srcOrd="4" destOrd="0" parTransId="{1E349220-6568-4875-968A-48393DB09172}" sibTransId="{DC2DD742-A63A-4BF9-8F76-8508859DF30B}"/>
    <dgm:cxn modelId="{2491D58E-485E-4E5A-AC6D-F45148269346}" type="presOf" srcId="{C582359F-8446-4691-8AFF-4625B40F60AA}" destId="{FD1BA419-8ED7-462B-9D49-8E888E6389F0}" srcOrd="0" destOrd="0" presId="urn:microsoft.com/office/officeart/2005/8/layout/radial2"/>
    <dgm:cxn modelId="{DAEEBD91-9FA3-4A30-A851-B592FB4FBA46}" srcId="{EBDFB8C2-14FC-4308-9893-ED555D0E415B}" destId="{08FC67BC-950B-48D3-A017-6654FA547162}" srcOrd="3" destOrd="0" parTransId="{23201930-79D2-4625-9B2E-99C820A944BF}" sibTransId="{8056A6CE-80A2-4942-8259-5B99991145D9}"/>
    <dgm:cxn modelId="{87B545A1-0C05-4CD2-8237-E2532A491561}" type="presOf" srcId="{1E349220-6568-4875-968A-48393DB09172}" destId="{E64A4978-896E-4950-B369-BDA5138F4AE8}" srcOrd="0" destOrd="0" presId="urn:microsoft.com/office/officeart/2005/8/layout/radial2"/>
    <dgm:cxn modelId="{8C88D5AC-9AEB-4EAC-A8D7-5DC1AE92D91A}" srcId="{EBDFB8C2-14FC-4308-9893-ED555D0E415B}" destId="{C582359F-8446-4691-8AFF-4625B40F60AA}" srcOrd="0" destOrd="0" parTransId="{3AB20877-2CD3-4740-A2E6-A7C35D5DA8E4}" sibTransId="{11BD39F4-7D33-4BCB-A61C-939E20F6CD96}"/>
    <dgm:cxn modelId="{72E504C1-0BFB-4507-A8A6-B8E64CD5A717}" type="presOf" srcId="{B7FBF162-7F8C-4312-BDD6-200F85E2037A}" destId="{633A61EC-BD2D-4EC0-A3FD-93B992F9326F}" srcOrd="0" destOrd="0" presId="urn:microsoft.com/office/officeart/2005/8/layout/radial2"/>
    <dgm:cxn modelId="{E155FAD4-35FE-4A44-9354-025318F0A245}" type="presOf" srcId="{F103AE5F-7528-482F-8A02-CB853B322A7F}" destId="{A20294D9-53CD-4084-BE4C-3452C98C7B48}" srcOrd="0" destOrd="0" presId="urn:microsoft.com/office/officeart/2005/8/layout/radial2"/>
    <dgm:cxn modelId="{4D175DE3-B686-42E5-9D29-1BE7BB5365D1}" srcId="{EBDFB8C2-14FC-4308-9893-ED555D0E415B}" destId="{F103AE5F-7528-482F-8A02-CB853B322A7F}" srcOrd="2" destOrd="0" parTransId="{6C9D153A-5872-401B-ABCC-6CE1D94BB2B5}" sibTransId="{B7BE5968-166B-436E-9FB6-33729C6E7016}"/>
    <dgm:cxn modelId="{8CFDE80B-73AF-4989-B5F3-9B0C76F04701}" type="presParOf" srcId="{703C492B-C3CF-4F36-A0AF-8996D24503A3}" destId="{070C7111-C375-41A0-9C3C-BE55A3BBE968}" srcOrd="0" destOrd="0" presId="urn:microsoft.com/office/officeart/2005/8/layout/radial2"/>
    <dgm:cxn modelId="{1195B8A6-9876-42C3-A05F-0F19A188CC54}" type="presParOf" srcId="{070C7111-C375-41A0-9C3C-BE55A3BBE968}" destId="{FB669A16-3A0A-48DE-B994-79A24FC4EA73}" srcOrd="0" destOrd="0" presId="urn:microsoft.com/office/officeart/2005/8/layout/radial2"/>
    <dgm:cxn modelId="{33400E70-73C6-4E36-9434-100ABD9A52CE}" type="presParOf" srcId="{FB669A16-3A0A-48DE-B994-79A24FC4EA73}" destId="{8D5F07F2-636B-4BF4-A6F0-CE8C24C71A48}" srcOrd="0" destOrd="0" presId="urn:microsoft.com/office/officeart/2005/8/layout/radial2"/>
    <dgm:cxn modelId="{C84428AB-260B-4E27-B25D-BA168302C79D}" type="presParOf" srcId="{FB669A16-3A0A-48DE-B994-79A24FC4EA73}" destId="{0FCBFB9F-423A-464D-BD0C-D1F282050B40}" srcOrd="1" destOrd="0" presId="urn:microsoft.com/office/officeart/2005/8/layout/radial2"/>
    <dgm:cxn modelId="{49B83F21-82DC-4148-85F3-4EC3C913B9B6}" type="presParOf" srcId="{070C7111-C375-41A0-9C3C-BE55A3BBE968}" destId="{37B66838-CCA3-40E9-A217-A2566DF23D91}" srcOrd="1" destOrd="0" presId="urn:microsoft.com/office/officeart/2005/8/layout/radial2"/>
    <dgm:cxn modelId="{C1802E84-C155-4BB5-8E34-4AACFB637DAE}" type="presParOf" srcId="{070C7111-C375-41A0-9C3C-BE55A3BBE968}" destId="{31B2EF18-7BDC-4B9C-AFE9-406D75A03EF1}" srcOrd="2" destOrd="0" presId="urn:microsoft.com/office/officeart/2005/8/layout/radial2"/>
    <dgm:cxn modelId="{D35913C6-6DC1-418D-AD41-7E39C04D2F8C}" type="presParOf" srcId="{31B2EF18-7BDC-4B9C-AFE9-406D75A03EF1}" destId="{FD1BA419-8ED7-462B-9D49-8E888E6389F0}" srcOrd="0" destOrd="0" presId="urn:microsoft.com/office/officeart/2005/8/layout/radial2"/>
    <dgm:cxn modelId="{4CB16C93-9F4E-461D-A054-ED3533FB88A9}" type="presParOf" srcId="{31B2EF18-7BDC-4B9C-AFE9-406D75A03EF1}" destId="{D6D427BE-E2C2-4F3A-BBEA-419DFEB80730}" srcOrd="1" destOrd="0" presId="urn:microsoft.com/office/officeart/2005/8/layout/radial2"/>
    <dgm:cxn modelId="{0AC71CAF-72E4-4D29-AD3E-1A61923C3459}" type="presParOf" srcId="{070C7111-C375-41A0-9C3C-BE55A3BBE968}" destId="{09D888CC-4E2D-4E07-B85D-70F5A92B6B17}" srcOrd="3" destOrd="0" presId="urn:microsoft.com/office/officeart/2005/8/layout/radial2"/>
    <dgm:cxn modelId="{3C8E17B2-3B39-45AE-8EFD-F8BBC75FE009}" type="presParOf" srcId="{070C7111-C375-41A0-9C3C-BE55A3BBE968}" destId="{0FA00900-44DF-46A3-B4EE-B84EBAB6A9A4}" srcOrd="4" destOrd="0" presId="urn:microsoft.com/office/officeart/2005/8/layout/radial2"/>
    <dgm:cxn modelId="{76DD5CB7-B6A0-4F5F-A9C9-559BAF39EBBD}" type="presParOf" srcId="{0FA00900-44DF-46A3-B4EE-B84EBAB6A9A4}" destId="{633A61EC-BD2D-4EC0-A3FD-93B992F9326F}" srcOrd="0" destOrd="0" presId="urn:microsoft.com/office/officeart/2005/8/layout/radial2"/>
    <dgm:cxn modelId="{58D0CA16-50C7-468B-9EB9-411273DDECBC}" type="presParOf" srcId="{0FA00900-44DF-46A3-B4EE-B84EBAB6A9A4}" destId="{DE0C9060-3500-4FBA-9CF6-284BDBC448C1}" srcOrd="1" destOrd="0" presId="urn:microsoft.com/office/officeart/2005/8/layout/radial2"/>
    <dgm:cxn modelId="{2D20F7B2-00B4-43D0-846B-875377E42C27}" type="presParOf" srcId="{070C7111-C375-41A0-9C3C-BE55A3BBE968}" destId="{D75CD52B-A462-4E1D-BE35-F1FF271C1D7B}" srcOrd="5" destOrd="0" presId="urn:microsoft.com/office/officeart/2005/8/layout/radial2"/>
    <dgm:cxn modelId="{3F3D8469-8993-46D9-AE2E-49BB7E6D4386}" type="presParOf" srcId="{070C7111-C375-41A0-9C3C-BE55A3BBE968}" destId="{96AB7E76-CE66-470A-AC85-D949AA0924EB}" srcOrd="6" destOrd="0" presId="urn:microsoft.com/office/officeart/2005/8/layout/radial2"/>
    <dgm:cxn modelId="{1C2F7D21-2051-4430-BAFF-F30F777B4237}" type="presParOf" srcId="{96AB7E76-CE66-470A-AC85-D949AA0924EB}" destId="{A20294D9-53CD-4084-BE4C-3452C98C7B48}" srcOrd="0" destOrd="0" presId="urn:microsoft.com/office/officeart/2005/8/layout/radial2"/>
    <dgm:cxn modelId="{311288BF-8C56-4A18-A21B-3794228534B5}" type="presParOf" srcId="{96AB7E76-CE66-470A-AC85-D949AA0924EB}" destId="{F4154710-E95C-4673-87FB-57DD62AFE35C}" srcOrd="1" destOrd="0" presId="urn:microsoft.com/office/officeart/2005/8/layout/radial2"/>
    <dgm:cxn modelId="{7F44CFC3-5DED-4B34-ABF8-DD59759DE164}" type="presParOf" srcId="{070C7111-C375-41A0-9C3C-BE55A3BBE968}" destId="{E6602103-0315-4372-89D6-85CC7BAAEB73}" srcOrd="7" destOrd="0" presId="urn:microsoft.com/office/officeart/2005/8/layout/radial2"/>
    <dgm:cxn modelId="{6A2E4BB9-AF5C-497F-8400-03D91710D127}" type="presParOf" srcId="{070C7111-C375-41A0-9C3C-BE55A3BBE968}" destId="{9259AA3A-B444-4AC6-95B6-D2D0E399AAED}" srcOrd="8" destOrd="0" presId="urn:microsoft.com/office/officeart/2005/8/layout/radial2"/>
    <dgm:cxn modelId="{D60402CB-B909-4E10-9902-B01A5517740E}" type="presParOf" srcId="{9259AA3A-B444-4AC6-95B6-D2D0E399AAED}" destId="{73B672B3-A905-4FAE-AD53-89F087B1F944}" srcOrd="0" destOrd="0" presId="urn:microsoft.com/office/officeart/2005/8/layout/radial2"/>
    <dgm:cxn modelId="{D8D579B9-522B-4239-B70B-315E7A85348D}" type="presParOf" srcId="{9259AA3A-B444-4AC6-95B6-D2D0E399AAED}" destId="{73989DA8-A6C4-4C55-93A3-F9B564ED398F}" srcOrd="1" destOrd="0" presId="urn:microsoft.com/office/officeart/2005/8/layout/radial2"/>
    <dgm:cxn modelId="{841579E7-1940-47A6-899B-50EF2EAF9303}" type="presParOf" srcId="{070C7111-C375-41A0-9C3C-BE55A3BBE968}" destId="{E64A4978-896E-4950-B369-BDA5138F4AE8}" srcOrd="9" destOrd="0" presId="urn:microsoft.com/office/officeart/2005/8/layout/radial2"/>
    <dgm:cxn modelId="{145C8686-906A-4807-A54B-EDF64F8836A5}" type="presParOf" srcId="{070C7111-C375-41A0-9C3C-BE55A3BBE968}" destId="{8B74EAAF-BBC5-43A5-AA96-0B0E957EF946}" srcOrd="10" destOrd="0" presId="urn:microsoft.com/office/officeart/2005/8/layout/radial2"/>
    <dgm:cxn modelId="{DC40577C-FAE2-4DA1-B729-C904DD31322B}" type="presParOf" srcId="{8B74EAAF-BBC5-43A5-AA96-0B0E957EF946}" destId="{3332AD02-D025-4544-A916-C6BB69D2E119}" srcOrd="0" destOrd="0" presId="urn:microsoft.com/office/officeart/2005/8/layout/radial2"/>
    <dgm:cxn modelId="{DDEEDFAC-8E5B-4598-B718-89C990DF2FF7}" type="presParOf" srcId="{8B74EAAF-BBC5-43A5-AA96-0B0E957EF946}" destId="{652CEF1B-7E3D-4422-BE3B-ADF2FB52D8E6}" srcOrd="1" destOrd="0" presId="urn:microsoft.com/office/officeart/2005/8/layout/radial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BA56DCA-7449-4FF4-B6D3-77C155433175}">
      <dsp:nvSpPr>
        <dsp:cNvPr id="0" name=""/>
        <dsp:cNvSpPr/>
      </dsp:nvSpPr>
      <dsp:spPr>
        <a:xfrm>
          <a:off x="-4346589" y="-666743"/>
          <a:ext cx="5178510" cy="5178510"/>
        </a:xfrm>
        <a:prstGeom prst="blockArc">
          <a:avLst>
            <a:gd name="adj1" fmla="val 18900000"/>
            <a:gd name="adj2" fmla="val 2700000"/>
            <a:gd name="adj3" fmla="val 417"/>
          </a:avLst>
        </a:prstGeom>
        <a:noFill/>
        <a:ln w="25400" cap="flat" cmpd="sng" algn="ctr">
          <a:solidFill>
            <a:schemeClr val="bg1"/>
          </a:solidFill>
          <a:prstDash val="solid"/>
        </a:ln>
        <a:effectLst/>
      </dsp:spPr>
      <dsp:style>
        <a:lnRef idx="2">
          <a:scrgbClr r="0" g="0" b="0"/>
        </a:lnRef>
        <a:fillRef idx="0">
          <a:scrgbClr r="0" g="0" b="0"/>
        </a:fillRef>
        <a:effectRef idx="0">
          <a:scrgbClr r="0" g="0" b="0"/>
        </a:effectRef>
        <a:fontRef idx="minor"/>
      </dsp:style>
    </dsp:sp>
    <dsp:sp modelId="{7399473F-631A-4CAB-85C4-617CFE874E2A}">
      <dsp:nvSpPr>
        <dsp:cNvPr id="0" name=""/>
        <dsp:cNvSpPr/>
      </dsp:nvSpPr>
      <dsp:spPr>
        <a:xfrm>
          <a:off x="535022" y="384502"/>
          <a:ext cx="6254009" cy="769004"/>
        </a:xfrm>
        <a:prstGeom prst="rect">
          <a:avLst/>
        </a:prstGeom>
        <a:no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10397" tIns="45720" rIns="45720" bIns="45720" numCol="1" spcCol="1270" anchor="ctr" anchorCtr="0">
          <a:noAutofit/>
        </a:bodyPr>
        <a:lstStyle/>
        <a:p>
          <a:pPr marL="0" lvl="0" indent="0" algn="l" defTabSz="800100" rtl="0">
            <a:lnSpc>
              <a:spcPct val="90000"/>
            </a:lnSpc>
            <a:spcBef>
              <a:spcPct val="0"/>
            </a:spcBef>
            <a:spcAft>
              <a:spcPct val="35000"/>
            </a:spcAft>
            <a:buNone/>
          </a:pPr>
          <a:r>
            <a:rPr lang="sv-SE" sz="1800" kern="1200" baseline="0" dirty="0">
              <a:latin typeface="Bembo" panose="02020502050201020203" pitchFamily="18" charset="0"/>
            </a:rPr>
            <a:t>50 % av alla kvinnor och 65% av alla män har minst en ohälsosam levnadsvana. </a:t>
          </a:r>
          <a:endParaRPr lang="sv-SE" sz="1800" kern="1200" dirty="0">
            <a:latin typeface="Bembo" panose="02020502050201020203" pitchFamily="18" charset="0"/>
          </a:endParaRPr>
        </a:p>
      </dsp:txBody>
      <dsp:txXfrm>
        <a:off x="535022" y="384502"/>
        <a:ext cx="6254009" cy="769004"/>
      </dsp:txXfrm>
    </dsp:sp>
    <dsp:sp modelId="{35AD2775-67B0-420F-AF60-C3109B334760}">
      <dsp:nvSpPr>
        <dsp:cNvPr id="0" name=""/>
        <dsp:cNvSpPr/>
      </dsp:nvSpPr>
      <dsp:spPr>
        <a:xfrm>
          <a:off x="45685" y="288376"/>
          <a:ext cx="961255" cy="961255"/>
        </a:xfrm>
        <a:prstGeom prst="ellipse">
          <a:avLst/>
        </a:prstGeom>
        <a:solidFill>
          <a:schemeClr val="bg1">
            <a:lumMod val="50000"/>
          </a:schemeClr>
        </a:solidFill>
        <a:ln w="25400" cap="flat" cmpd="sng" algn="ctr">
          <a:solidFill>
            <a:schemeClr val="bg1"/>
          </a:solidFill>
          <a:prstDash val="solid"/>
        </a:ln>
        <a:effectLst/>
      </dsp:spPr>
      <dsp:style>
        <a:lnRef idx="2">
          <a:scrgbClr r="0" g="0" b="0"/>
        </a:lnRef>
        <a:fillRef idx="1">
          <a:scrgbClr r="0" g="0" b="0"/>
        </a:fillRef>
        <a:effectRef idx="0">
          <a:scrgbClr r="0" g="0" b="0"/>
        </a:effectRef>
        <a:fontRef idx="minor"/>
      </dsp:style>
    </dsp:sp>
    <dsp:sp modelId="{03556379-57A7-4677-81CA-56DEE4224D1C}">
      <dsp:nvSpPr>
        <dsp:cNvPr id="0" name=""/>
        <dsp:cNvSpPr/>
      </dsp:nvSpPr>
      <dsp:spPr>
        <a:xfrm>
          <a:off x="814555" y="1538009"/>
          <a:ext cx="5974476" cy="769004"/>
        </a:xfrm>
        <a:prstGeom prst="rect">
          <a:avLst/>
        </a:prstGeom>
        <a:no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10397" tIns="45720" rIns="45720" bIns="45720" numCol="1" spcCol="1270" anchor="ctr" anchorCtr="0">
          <a:noAutofit/>
        </a:bodyPr>
        <a:lstStyle/>
        <a:p>
          <a:pPr marL="0" lvl="0" indent="0" algn="l" defTabSz="800100" rtl="0">
            <a:lnSpc>
              <a:spcPct val="90000"/>
            </a:lnSpc>
            <a:spcBef>
              <a:spcPct val="0"/>
            </a:spcBef>
            <a:spcAft>
              <a:spcPct val="35000"/>
            </a:spcAft>
            <a:buNone/>
          </a:pPr>
          <a:r>
            <a:rPr lang="sv-SE" sz="1800" kern="1200" baseline="0" dirty="0">
              <a:solidFill>
                <a:prstClr val="white"/>
              </a:solidFill>
              <a:latin typeface="Bembo" panose="02020502050201020203" pitchFamily="18" charset="0"/>
              <a:ea typeface="+mn-ea"/>
              <a:cs typeface="+mn-cs"/>
            </a:rPr>
            <a:t>Minst 20 % av sjukdomsbördan i Sverige beror på ohälsosamma levnadsvanor. </a:t>
          </a:r>
        </a:p>
      </dsp:txBody>
      <dsp:txXfrm>
        <a:off x="814555" y="1538009"/>
        <a:ext cx="5974476" cy="769004"/>
      </dsp:txXfrm>
    </dsp:sp>
    <dsp:sp modelId="{CFAA50B6-8B38-4281-AA91-BD376B5F3E32}">
      <dsp:nvSpPr>
        <dsp:cNvPr id="0" name=""/>
        <dsp:cNvSpPr/>
      </dsp:nvSpPr>
      <dsp:spPr>
        <a:xfrm>
          <a:off x="325218" y="1441883"/>
          <a:ext cx="961255" cy="961255"/>
        </a:xfrm>
        <a:prstGeom prst="ellipse">
          <a:avLst/>
        </a:prstGeom>
        <a:solidFill>
          <a:schemeClr val="bg1">
            <a:lumMod val="50000"/>
          </a:schemeClr>
        </a:solidFill>
        <a:ln w="25400" cap="flat" cmpd="sng" algn="ctr">
          <a:solidFill>
            <a:schemeClr val="bg1"/>
          </a:solidFill>
          <a:prstDash val="solid"/>
        </a:ln>
        <a:effectLst/>
      </dsp:spPr>
      <dsp:style>
        <a:lnRef idx="2">
          <a:scrgbClr r="0" g="0" b="0"/>
        </a:lnRef>
        <a:fillRef idx="1">
          <a:scrgbClr r="0" g="0" b="0"/>
        </a:fillRef>
        <a:effectRef idx="0">
          <a:scrgbClr r="0" g="0" b="0"/>
        </a:effectRef>
        <a:fontRef idx="minor"/>
      </dsp:style>
    </dsp:sp>
    <dsp:sp modelId="{68E71D88-BA0A-4AC6-9C98-7489899E67E6}">
      <dsp:nvSpPr>
        <dsp:cNvPr id="0" name=""/>
        <dsp:cNvSpPr/>
      </dsp:nvSpPr>
      <dsp:spPr>
        <a:xfrm>
          <a:off x="535022" y="2691516"/>
          <a:ext cx="6254009" cy="769004"/>
        </a:xfrm>
        <a:prstGeom prst="rect">
          <a:avLst/>
        </a:prstGeom>
        <a:no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10397" tIns="45720" rIns="45720" bIns="45720" numCol="1" spcCol="1270" anchor="ctr" anchorCtr="0">
          <a:noAutofit/>
        </a:bodyPr>
        <a:lstStyle/>
        <a:p>
          <a:pPr marL="0" lvl="0" indent="0" algn="l" defTabSz="800100" rtl="0">
            <a:lnSpc>
              <a:spcPct val="90000"/>
            </a:lnSpc>
            <a:spcBef>
              <a:spcPct val="0"/>
            </a:spcBef>
            <a:spcAft>
              <a:spcPct val="35000"/>
            </a:spcAft>
            <a:buNone/>
          </a:pPr>
          <a:r>
            <a:rPr lang="sv-SE" sz="1800" kern="1200" baseline="0" dirty="0">
              <a:solidFill>
                <a:prstClr val="white"/>
              </a:solidFill>
              <a:latin typeface="Bembo" panose="02020502050201020203" pitchFamily="18" charset="0"/>
              <a:ea typeface="+mn-ea"/>
              <a:cs typeface="+mn-cs"/>
            </a:rPr>
            <a:t>Förebygga de vanligast förekommande sjukdomarna som är relaterade till levnadsvanor.</a:t>
          </a:r>
        </a:p>
      </dsp:txBody>
      <dsp:txXfrm>
        <a:off x="535022" y="2691516"/>
        <a:ext cx="6254009" cy="769004"/>
      </dsp:txXfrm>
    </dsp:sp>
    <dsp:sp modelId="{E01BD2A6-DCA8-4532-BA19-4271E1CB5C8E}">
      <dsp:nvSpPr>
        <dsp:cNvPr id="0" name=""/>
        <dsp:cNvSpPr/>
      </dsp:nvSpPr>
      <dsp:spPr>
        <a:xfrm>
          <a:off x="45685" y="2595390"/>
          <a:ext cx="961255" cy="961255"/>
        </a:xfrm>
        <a:prstGeom prst="ellipse">
          <a:avLst/>
        </a:prstGeom>
        <a:solidFill>
          <a:schemeClr val="bg1">
            <a:lumMod val="50000"/>
          </a:schemeClr>
        </a:solidFill>
        <a:ln w="25400" cap="flat" cmpd="sng" algn="ctr">
          <a:solidFill>
            <a:schemeClr val="bg1"/>
          </a:solidFill>
          <a:prstDash val="solid"/>
        </a:ln>
        <a:effectLst/>
      </dsp:spPr>
      <dsp:style>
        <a:lnRef idx="2">
          <a:scrgbClr r="0" g="0" b="0"/>
        </a:lnRef>
        <a:fillRef idx="1">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BA56DCA-7449-4FF4-B6D3-77C155433175}">
      <dsp:nvSpPr>
        <dsp:cNvPr id="0" name=""/>
        <dsp:cNvSpPr/>
      </dsp:nvSpPr>
      <dsp:spPr>
        <a:xfrm>
          <a:off x="-4346589" y="-666743"/>
          <a:ext cx="5178510" cy="5178510"/>
        </a:xfrm>
        <a:prstGeom prst="blockArc">
          <a:avLst>
            <a:gd name="adj1" fmla="val 18900000"/>
            <a:gd name="adj2" fmla="val 2700000"/>
            <a:gd name="adj3" fmla="val 417"/>
          </a:avLst>
        </a:prstGeom>
        <a:noFill/>
        <a:ln w="25400" cap="flat" cmpd="sng" algn="ctr">
          <a:solidFill>
            <a:schemeClr val="bg1"/>
          </a:solidFill>
          <a:prstDash val="solid"/>
        </a:ln>
        <a:effectLst/>
      </dsp:spPr>
      <dsp:style>
        <a:lnRef idx="2">
          <a:scrgbClr r="0" g="0" b="0"/>
        </a:lnRef>
        <a:fillRef idx="0">
          <a:scrgbClr r="0" g="0" b="0"/>
        </a:fillRef>
        <a:effectRef idx="0">
          <a:scrgbClr r="0" g="0" b="0"/>
        </a:effectRef>
        <a:fontRef idx="minor"/>
      </dsp:style>
    </dsp:sp>
    <dsp:sp modelId="{7399473F-631A-4CAB-85C4-617CFE874E2A}">
      <dsp:nvSpPr>
        <dsp:cNvPr id="0" name=""/>
        <dsp:cNvSpPr/>
      </dsp:nvSpPr>
      <dsp:spPr>
        <a:xfrm>
          <a:off x="535022" y="384502"/>
          <a:ext cx="6254009" cy="769004"/>
        </a:xfrm>
        <a:prstGeom prst="rect">
          <a:avLst/>
        </a:prstGeom>
        <a:no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10397" tIns="45720" rIns="45720" bIns="45720" numCol="1" spcCol="1270" anchor="ctr" anchorCtr="0">
          <a:noAutofit/>
        </a:bodyPr>
        <a:lstStyle/>
        <a:p>
          <a:pPr marL="0" lvl="0" indent="0" algn="l" defTabSz="800100" rtl="0">
            <a:lnSpc>
              <a:spcPct val="90000"/>
            </a:lnSpc>
            <a:spcBef>
              <a:spcPct val="0"/>
            </a:spcBef>
            <a:spcAft>
              <a:spcPct val="35000"/>
            </a:spcAft>
            <a:buNone/>
          </a:pPr>
          <a:r>
            <a:rPr lang="sv-SE" sz="1800" kern="1200" dirty="0">
              <a:latin typeface="Bembo" panose="02020502050201020203" pitchFamily="18" charset="0"/>
            </a:rPr>
            <a:t>Många personer har flera ohälsosamma levnadsvanor samtidigt och det tycks vara en synergieffekt mellan dem. </a:t>
          </a:r>
        </a:p>
      </dsp:txBody>
      <dsp:txXfrm>
        <a:off x="535022" y="384502"/>
        <a:ext cx="6254009" cy="769004"/>
      </dsp:txXfrm>
    </dsp:sp>
    <dsp:sp modelId="{35AD2775-67B0-420F-AF60-C3109B334760}">
      <dsp:nvSpPr>
        <dsp:cNvPr id="0" name=""/>
        <dsp:cNvSpPr/>
      </dsp:nvSpPr>
      <dsp:spPr>
        <a:xfrm>
          <a:off x="54394" y="288376"/>
          <a:ext cx="961255" cy="961255"/>
        </a:xfrm>
        <a:prstGeom prst="ellipse">
          <a:avLst/>
        </a:prstGeom>
        <a:solidFill>
          <a:schemeClr val="bg1">
            <a:lumMod val="50000"/>
          </a:schemeClr>
        </a:solidFill>
        <a:ln w="25400" cap="flat" cmpd="sng" algn="ctr">
          <a:solidFill>
            <a:schemeClr val="bg1"/>
          </a:solidFill>
          <a:prstDash val="solid"/>
        </a:ln>
        <a:effectLst/>
      </dsp:spPr>
      <dsp:style>
        <a:lnRef idx="2">
          <a:scrgbClr r="0" g="0" b="0"/>
        </a:lnRef>
        <a:fillRef idx="1">
          <a:scrgbClr r="0" g="0" b="0"/>
        </a:fillRef>
        <a:effectRef idx="0">
          <a:scrgbClr r="0" g="0" b="0"/>
        </a:effectRef>
        <a:fontRef idx="minor"/>
      </dsp:style>
    </dsp:sp>
    <dsp:sp modelId="{03556379-57A7-4677-81CA-56DEE4224D1C}">
      <dsp:nvSpPr>
        <dsp:cNvPr id="0" name=""/>
        <dsp:cNvSpPr/>
      </dsp:nvSpPr>
      <dsp:spPr>
        <a:xfrm>
          <a:off x="814555" y="1538009"/>
          <a:ext cx="5974476" cy="769004"/>
        </a:xfrm>
        <a:prstGeom prst="rect">
          <a:avLst/>
        </a:prstGeom>
        <a:no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10397" tIns="45720" rIns="45720" bIns="45720" numCol="1" spcCol="1270" anchor="ctr" anchorCtr="0">
          <a:noAutofit/>
        </a:bodyPr>
        <a:lstStyle/>
        <a:p>
          <a:pPr marL="0" lvl="0" indent="0" algn="l" defTabSz="800100" rtl="0">
            <a:lnSpc>
              <a:spcPct val="90000"/>
            </a:lnSpc>
            <a:spcBef>
              <a:spcPct val="0"/>
            </a:spcBef>
            <a:spcAft>
              <a:spcPct val="35000"/>
            </a:spcAft>
            <a:buNone/>
          </a:pPr>
          <a:r>
            <a:rPr lang="sv-SE" sz="1800" kern="1200" dirty="0">
              <a:solidFill>
                <a:prstClr val="white"/>
              </a:solidFill>
              <a:latin typeface="Bembo" panose="02020502050201020203" pitchFamily="18" charset="0"/>
              <a:ea typeface="+mn-ea"/>
              <a:cs typeface="+mn-cs"/>
            </a:rPr>
            <a:t>Man lever i genomsnitt 14 år längre om man inte röker, äter och dricker alkohol måttligt samt rör på sig.</a:t>
          </a:r>
        </a:p>
      </dsp:txBody>
      <dsp:txXfrm>
        <a:off x="814555" y="1538009"/>
        <a:ext cx="5974476" cy="769004"/>
      </dsp:txXfrm>
    </dsp:sp>
    <dsp:sp modelId="{CFAA50B6-8B38-4281-AA91-BD376B5F3E32}">
      <dsp:nvSpPr>
        <dsp:cNvPr id="0" name=""/>
        <dsp:cNvSpPr/>
      </dsp:nvSpPr>
      <dsp:spPr>
        <a:xfrm>
          <a:off x="333927" y="1441883"/>
          <a:ext cx="961255" cy="961255"/>
        </a:xfrm>
        <a:prstGeom prst="ellipse">
          <a:avLst/>
        </a:prstGeom>
        <a:solidFill>
          <a:schemeClr val="bg1">
            <a:lumMod val="50000"/>
          </a:schemeClr>
        </a:solidFill>
        <a:ln w="25400" cap="flat" cmpd="sng" algn="ctr">
          <a:solidFill>
            <a:schemeClr val="bg1"/>
          </a:solidFill>
          <a:prstDash val="solid"/>
        </a:ln>
        <a:effectLst/>
      </dsp:spPr>
      <dsp:style>
        <a:lnRef idx="2">
          <a:scrgbClr r="0" g="0" b="0"/>
        </a:lnRef>
        <a:fillRef idx="1">
          <a:scrgbClr r="0" g="0" b="0"/>
        </a:fillRef>
        <a:effectRef idx="0">
          <a:scrgbClr r="0" g="0" b="0"/>
        </a:effectRef>
        <a:fontRef idx="minor"/>
      </dsp:style>
    </dsp:sp>
    <dsp:sp modelId="{68E71D88-BA0A-4AC6-9C98-7489899E67E6}">
      <dsp:nvSpPr>
        <dsp:cNvPr id="0" name=""/>
        <dsp:cNvSpPr/>
      </dsp:nvSpPr>
      <dsp:spPr>
        <a:xfrm>
          <a:off x="535022" y="2691516"/>
          <a:ext cx="6254009" cy="769004"/>
        </a:xfrm>
        <a:prstGeom prst="rect">
          <a:avLst/>
        </a:prstGeom>
        <a:no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10397" tIns="45720" rIns="45720" bIns="45720" numCol="1" spcCol="1270" anchor="ctr" anchorCtr="0">
          <a:noAutofit/>
        </a:bodyPr>
        <a:lstStyle/>
        <a:p>
          <a:pPr marL="0" lvl="0" indent="0" algn="l" defTabSz="800100" rtl="0">
            <a:lnSpc>
              <a:spcPct val="90000"/>
            </a:lnSpc>
            <a:spcBef>
              <a:spcPct val="0"/>
            </a:spcBef>
            <a:spcAft>
              <a:spcPct val="35000"/>
            </a:spcAft>
            <a:buNone/>
          </a:pPr>
          <a:r>
            <a:rPr lang="sv-SE" sz="1800" kern="1200" dirty="0">
              <a:solidFill>
                <a:prstClr val="white"/>
              </a:solidFill>
              <a:latin typeface="Bembo" panose="02020502050201020203" pitchFamily="18" charset="0"/>
              <a:ea typeface="+mn-ea"/>
              <a:cs typeface="+mn-cs"/>
            </a:rPr>
            <a:t>Det finns ett starkt samband mellan sociala faktorer och ohälsosamma levnadsvanor. </a:t>
          </a:r>
        </a:p>
      </dsp:txBody>
      <dsp:txXfrm>
        <a:off x="535022" y="2691516"/>
        <a:ext cx="6254009" cy="769004"/>
      </dsp:txXfrm>
    </dsp:sp>
    <dsp:sp modelId="{E01BD2A6-DCA8-4532-BA19-4271E1CB5C8E}">
      <dsp:nvSpPr>
        <dsp:cNvPr id="0" name=""/>
        <dsp:cNvSpPr/>
      </dsp:nvSpPr>
      <dsp:spPr>
        <a:xfrm>
          <a:off x="54394" y="2595390"/>
          <a:ext cx="961255" cy="961255"/>
        </a:xfrm>
        <a:prstGeom prst="ellipse">
          <a:avLst/>
        </a:prstGeom>
        <a:solidFill>
          <a:schemeClr val="bg1">
            <a:lumMod val="50000"/>
          </a:schemeClr>
        </a:solidFill>
        <a:ln w="25400" cap="flat" cmpd="sng" algn="ctr">
          <a:solidFill>
            <a:schemeClr val="bg1"/>
          </a:solidFill>
          <a:prstDash val="solid"/>
        </a:ln>
        <a:effectLst/>
      </dsp:spPr>
      <dsp:style>
        <a:lnRef idx="2">
          <a:scrgbClr r="0" g="0" b="0"/>
        </a:lnRef>
        <a:fillRef idx="1">
          <a:scrgbClr r="0" g="0" b="0"/>
        </a:fillRef>
        <a:effectRef idx="0">
          <a:scrgbClr r="0" g="0" b="0"/>
        </a:effectRef>
        <a:fontRef idx="minor"/>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B08EC12-968B-4E8B-8DD2-6FA223E35BC7}">
      <dsp:nvSpPr>
        <dsp:cNvPr id="0" name=""/>
        <dsp:cNvSpPr/>
      </dsp:nvSpPr>
      <dsp:spPr>
        <a:xfrm>
          <a:off x="-4346589" y="-666743"/>
          <a:ext cx="5178510" cy="5178510"/>
        </a:xfrm>
        <a:prstGeom prst="blockArc">
          <a:avLst>
            <a:gd name="adj1" fmla="val 18900000"/>
            <a:gd name="adj2" fmla="val 2700000"/>
            <a:gd name="adj3" fmla="val 417"/>
          </a:avLst>
        </a:prstGeom>
        <a:noFill/>
        <a:ln w="25400" cap="flat" cmpd="sng" algn="ctr">
          <a:solidFill>
            <a:schemeClr val="bg1"/>
          </a:solidFill>
          <a:prstDash val="solid"/>
        </a:ln>
        <a:effectLst/>
      </dsp:spPr>
      <dsp:style>
        <a:lnRef idx="2">
          <a:scrgbClr r="0" g="0" b="0"/>
        </a:lnRef>
        <a:fillRef idx="0">
          <a:scrgbClr r="0" g="0" b="0"/>
        </a:fillRef>
        <a:effectRef idx="0">
          <a:scrgbClr r="0" g="0" b="0"/>
        </a:effectRef>
        <a:fontRef idx="minor"/>
      </dsp:style>
    </dsp:sp>
    <dsp:sp modelId="{57D97A6D-F0B1-48F9-89EA-CF28EAAA4C5C}">
      <dsp:nvSpPr>
        <dsp:cNvPr id="0" name=""/>
        <dsp:cNvSpPr/>
      </dsp:nvSpPr>
      <dsp:spPr>
        <a:xfrm>
          <a:off x="535022" y="384502"/>
          <a:ext cx="6254009" cy="769004"/>
        </a:xfrm>
        <a:prstGeom prst="rect">
          <a:avLst/>
        </a:prstGeom>
        <a:no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10397" tIns="45720" rIns="45720" bIns="45720" numCol="1" spcCol="1270" anchor="ctr" anchorCtr="0">
          <a:noAutofit/>
        </a:bodyPr>
        <a:lstStyle/>
        <a:p>
          <a:pPr marL="0" lvl="0" indent="0" algn="l" defTabSz="800100" rtl="0">
            <a:lnSpc>
              <a:spcPct val="90000"/>
            </a:lnSpc>
            <a:spcBef>
              <a:spcPct val="0"/>
            </a:spcBef>
            <a:spcAft>
              <a:spcPct val="35000"/>
            </a:spcAft>
            <a:buNone/>
          </a:pPr>
          <a:r>
            <a:rPr lang="sv-SE" sz="1800" kern="1200" baseline="0" dirty="0">
              <a:latin typeface="Bembo" panose="02020502050201020203" pitchFamily="18" charset="0"/>
            </a:rPr>
            <a:t>Det finns effektiva metoder som hälso- och sjukvården kan använda för att stödja patienterna.</a:t>
          </a:r>
          <a:endParaRPr lang="sv-SE" sz="1800" kern="1200" dirty="0">
            <a:latin typeface="Bembo" panose="02020502050201020203" pitchFamily="18" charset="0"/>
          </a:endParaRPr>
        </a:p>
      </dsp:txBody>
      <dsp:txXfrm>
        <a:off x="535022" y="384502"/>
        <a:ext cx="6254009" cy="769004"/>
      </dsp:txXfrm>
    </dsp:sp>
    <dsp:sp modelId="{D73B0FD5-1D89-4A4E-9AF6-3019223A0AC9}">
      <dsp:nvSpPr>
        <dsp:cNvPr id="0" name=""/>
        <dsp:cNvSpPr/>
      </dsp:nvSpPr>
      <dsp:spPr>
        <a:xfrm>
          <a:off x="54394" y="288376"/>
          <a:ext cx="961255" cy="961255"/>
        </a:xfrm>
        <a:prstGeom prst="ellipse">
          <a:avLst/>
        </a:prstGeom>
        <a:solidFill>
          <a:schemeClr val="bg1">
            <a:lumMod val="50000"/>
          </a:schemeClr>
        </a:solidFill>
        <a:ln w="25400" cap="flat" cmpd="sng" algn="ctr">
          <a:solidFill>
            <a:schemeClr val="bg1"/>
          </a:solidFill>
          <a:prstDash val="solid"/>
        </a:ln>
        <a:effectLst/>
      </dsp:spPr>
      <dsp:style>
        <a:lnRef idx="2">
          <a:scrgbClr r="0" g="0" b="0"/>
        </a:lnRef>
        <a:fillRef idx="1">
          <a:scrgbClr r="0" g="0" b="0"/>
        </a:fillRef>
        <a:effectRef idx="0">
          <a:scrgbClr r="0" g="0" b="0"/>
        </a:effectRef>
        <a:fontRef idx="minor"/>
      </dsp:style>
    </dsp:sp>
    <dsp:sp modelId="{A991D84C-705C-4ABF-8522-E11D335E50E0}">
      <dsp:nvSpPr>
        <dsp:cNvPr id="0" name=""/>
        <dsp:cNvSpPr/>
      </dsp:nvSpPr>
      <dsp:spPr>
        <a:xfrm>
          <a:off x="814555" y="1538009"/>
          <a:ext cx="5974476" cy="769004"/>
        </a:xfrm>
        <a:prstGeom prst="rect">
          <a:avLst/>
        </a:prstGeom>
        <a:no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10397" tIns="45720" rIns="45720" bIns="45720" numCol="1" spcCol="1270" anchor="ctr" anchorCtr="0">
          <a:noAutofit/>
        </a:bodyPr>
        <a:lstStyle/>
        <a:p>
          <a:pPr marL="0" lvl="0" indent="0" algn="l" defTabSz="800100" rtl="0">
            <a:lnSpc>
              <a:spcPct val="90000"/>
            </a:lnSpc>
            <a:spcBef>
              <a:spcPct val="0"/>
            </a:spcBef>
            <a:spcAft>
              <a:spcPct val="35000"/>
            </a:spcAft>
            <a:buNone/>
          </a:pPr>
          <a:endParaRPr lang="sv-SE" sz="1800" kern="1200" baseline="0" dirty="0">
            <a:latin typeface="Seravek Basic" panose="020B0503040000020004" pitchFamily="34" charset="0"/>
          </a:endParaRPr>
        </a:p>
        <a:p>
          <a:pPr marL="0" lvl="0" indent="0" algn="l" defTabSz="800100" rtl="0">
            <a:lnSpc>
              <a:spcPct val="90000"/>
            </a:lnSpc>
            <a:spcBef>
              <a:spcPct val="0"/>
            </a:spcBef>
            <a:spcAft>
              <a:spcPct val="35000"/>
            </a:spcAft>
            <a:buNone/>
          </a:pPr>
          <a:r>
            <a:rPr lang="sv-SE" sz="1800" kern="1200" baseline="0" dirty="0">
              <a:solidFill>
                <a:prstClr val="white"/>
              </a:solidFill>
              <a:latin typeface="Bembo" panose="02020502050201020203" pitchFamily="18" charset="0"/>
              <a:ea typeface="+mn-ea"/>
              <a:cs typeface="+mn-cs"/>
            </a:rPr>
            <a:t>Det finns ingen enhetlig praxis i sjukvården</a:t>
          </a:r>
          <a:r>
            <a:rPr lang="sv-SE" sz="1800" kern="1200" baseline="0" dirty="0">
              <a:latin typeface="Seravek Basic" panose="020B0503040000020004" pitchFamily="34" charset="0"/>
            </a:rPr>
            <a:t>.</a:t>
          </a:r>
        </a:p>
        <a:p>
          <a:pPr marL="0" lvl="0" indent="0" algn="l" defTabSz="800100" rtl="0">
            <a:lnSpc>
              <a:spcPct val="90000"/>
            </a:lnSpc>
            <a:spcBef>
              <a:spcPct val="0"/>
            </a:spcBef>
            <a:spcAft>
              <a:spcPct val="35000"/>
            </a:spcAft>
            <a:buNone/>
          </a:pPr>
          <a:endParaRPr lang="sv-SE" sz="2000" kern="1200" dirty="0"/>
        </a:p>
      </dsp:txBody>
      <dsp:txXfrm>
        <a:off x="814555" y="1538009"/>
        <a:ext cx="5974476" cy="769004"/>
      </dsp:txXfrm>
    </dsp:sp>
    <dsp:sp modelId="{6DDB27B2-F16B-4C60-9E84-3212B12D4EFD}">
      <dsp:nvSpPr>
        <dsp:cNvPr id="0" name=""/>
        <dsp:cNvSpPr/>
      </dsp:nvSpPr>
      <dsp:spPr>
        <a:xfrm>
          <a:off x="333927" y="1441883"/>
          <a:ext cx="961255" cy="961255"/>
        </a:xfrm>
        <a:prstGeom prst="ellipse">
          <a:avLst/>
        </a:prstGeom>
        <a:solidFill>
          <a:schemeClr val="bg1">
            <a:lumMod val="50000"/>
          </a:schemeClr>
        </a:solidFill>
        <a:ln w="25400" cap="flat" cmpd="sng" algn="ctr">
          <a:solidFill>
            <a:schemeClr val="bg1"/>
          </a:solidFill>
          <a:prstDash val="solid"/>
        </a:ln>
        <a:effectLst/>
      </dsp:spPr>
      <dsp:style>
        <a:lnRef idx="2">
          <a:scrgbClr r="0" g="0" b="0"/>
        </a:lnRef>
        <a:fillRef idx="1">
          <a:scrgbClr r="0" g="0" b="0"/>
        </a:fillRef>
        <a:effectRef idx="0">
          <a:scrgbClr r="0" g="0" b="0"/>
        </a:effectRef>
        <a:fontRef idx="minor"/>
      </dsp:style>
    </dsp:sp>
    <dsp:sp modelId="{609379B8-9D79-4469-B5E0-20E235565B21}">
      <dsp:nvSpPr>
        <dsp:cNvPr id="0" name=""/>
        <dsp:cNvSpPr/>
      </dsp:nvSpPr>
      <dsp:spPr>
        <a:xfrm>
          <a:off x="535022" y="2691516"/>
          <a:ext cx="6254009" cy="769004"/>
        </a:xfrm>
        <a:prstGeom prst="rect">
          <a:avLst/>
        </a:prstGeom>
        <a:no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10397" tIns="45720" rIns="45720" bIns="45720" numCol="1" spcCol="1270" anchor="ctr" anchorCtr="0">
          <a:noAutofit/>
        </a:bodyPr>
        <a:lstStyle/>
        <a:p>
          <a:pPr marL="0" lvl="0" indent="0" algn="l" defTabSz="800100" rtl="0">
            <a:lnSpc>
              <a:spcPct val="90000"/>
            </a:lnSpc>
            <a:spcBef>
              <a:spcPct val="0"/>
            </a:spcBef>
            <a:spcAft>
              <a:spcPct val="35000"/>
            </a:spcAft>
            <a:buNone/>
          </a:pPr>
          <a:r>
            <a:rPr lang="sv-SE" sz="1800" kern="1200" baseline="0" dirty="0">
              <a:solidFill>
                <a:prstClr val="white"/>
              </a:solidFill>
              <a:latin typeface="Bembo" panose="02020502050201020203" pitchFamily="18" charset="0"/>
              <a:ea typeface="+mn-ea"/>
              <a:cs typeface="+mn-cs"/>
            </a:rPr>
            <a:t>Bidra till en jämlik och god vård och omsorg</a:t>
          </a:r>
        </a:p>
      </dsp:txBody>
      <dsp:txXfrm>
        <a:off x="535022" y="2691516"/>
        <a:ext cx="6254009" cy="769004"/>
      </dsp:txXfrm>
    </dsp:sp>
    <dsp:sp modelId="{6C477C11-C6DA-40E3-A0E8-212E5280BE2E}">
      <dsp:nvSpPr>
        <dsp:cNvPr id="0" name=""/>
        <dsp:cNvSpPr/>
      </dsp:nvSpPr>
      <dsp:spPr>
        <a:xfrm>
          <a:off x="54394" y="2595390"/>
          <a:ext cx="961255" cy="961255"/>
        </a:xfrm>
        <a:prstGeom prst="ellipse">
          <a:avLst/>
        </a:prstGeom>
        <a:solidFill>
          <a:schemeClr val="bg1">
            <a:lumMod val="50000"/>
          </a:schemeClr>
        </a:solidFill>
        <a:ln w="25400" cap="flat" cmpd="sng" algn="ctr">
          <a:solidFill>
            <a:schemeClr val="bg1"/>
          </a:solidFill>
          <a:prstDash val="solid"/>
        </a:ln>
        <a:effectLst/>
      </dsp:spPr>
      <dsp:style>
        <a:lnRef idx="2">
          <a:scrgbClr r="0" g="0" b="0"/>
        </a:lnRef>
        <a:fillRef idx="1">
          <a:scrgbClr r="0" g="0" b="0"/>
        </a:fillRef>
        <a:effectRef idx="0">
          <a:scrgbClr r="0" g="0" b="0"/>
        </a:effectRef>
        <a:fontRef idx="minor"/>
      </dsp:style>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C188516-8699-495B-8892-D6E3E62702A3}">
      <dsp:nvSpPr>
        <dsp:cNvPr id="0" name=""/>
        <dsp:cNvSpPr/>
      </dsp:nvSpPr>
      <dsp:spPr>
        <a:xfrm rot="21286873">
          <a:off x="2407304" y="1582091"/>
          <a:ext cx="701242" cy="67851"/>
        </a:xfrm>
        <a:custGeom>
          <a:avLst/>
          <a:gdLst/>
          <a:ahLst/>
          <a:cxnLst/>
          <a:rect l="0" t="0" r="0" b="0"/>
          <a:pathLst>
            <a:path>
              <a:moveTo>
                <a:pt x="0" y="33925"/>
              </a:moveTo>
              <a:lnTo>
                <a:pt x="701242" y="33925"/>
              </a:lnTo>
            </a:path>
          </a:pathLst>
        </a:custGeom>
        <a:noFill/>
        <a:ln w="25400" cap="flat" cmpd="sng" algn="ctr">
          <a:solidFill>
            <a:schemeClr val="bg1"/>
          </a:solidFill>
          <a:prstDash val="solid"/>
        </a:ln>
        <a:effectLst/>
      </dsp:spPr>
      <dsp:style>
        <a:lnRef idx="2">
          <a:scrgbClr r="0" g="0" b="0"/>
        </a:lnRef>
        <a:fillRef idx="0">
          <a:scrgbClr r="0" g="0" b="0"/>
        </a:fillRef>
        <a:effectRef idx="0">
          <a:scrgbClr r="0" g="0" b="0"/>
        </a:effectRef>
        <a:fontRef idx="minor"/>
      </dsp:style>
    </dsp:sp>
    <dsp:sp modelId="{7F0EE8E6-240E-4BD8-8C92-609D68EF7514}">
      <dsp:nvSpPr>
        <dsp:cNvPr id="0" name=""/>
        <dsp:cNvSpPr/>
      </dsp:nvSpPr>
      <dsp:spPr>
        <a:xfrm>
          <a:off x="92564" y="4657"/>
          <a:ext cx="2480456" cy="3480325"/>
        </a:xfrm>
        <a:prstGeom prst="foldedCorner">
          <a:avLst/>
        </a:prstGeom>
        <a:blipFill rotWithShape="1">
          <a:blip xmlns:r="http://schemas.openxmlformats.org/officeDocument/2006/relationships" r:embed="rId1"/>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9786B21-610C-46D5-9E84-A328D020F01B}">
      <dsp:nvSpPr>
        <dsp:cNvPr id="0" name=""/>
        <dsp:cNvSpPr/>
      </dsp:nvSpPr>
      <dsp:spPr>
        <a:xfrm>
          <a:off x="3102618" y="727595"/>
          <a:ext cx="1735911" cy="1555322"/>
        </a:xfrm>
        <a:prstGeom prst="ellipse">
          <a:avLst/>
        </a:prstGeom>
        <a:solidFill>
          <a:schemeClr val="bg1">
            <a:lumMod val="5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457200" rtl="0" eaLnBrk="1" latinLnBrk="0" hangingPunct="1">
            <a:lnSpc>
              <a:spcPct val="90000"/>
            </a:lnSpc>
            <a:spcBef>
              <a:spcPct val="0"/>
            </a:spcBef>
            <a:spcAft>
              <a:spcPct val="35000"/>
            </a:spcAft>
            <a:buNone/>
          </a:pPr>
          <a:r>
            <a:rPr lang="sv-SE" sz="2000" b="0" kern="1200" dirty="0">
              <a:solidFill>
                <a:schemeClr val="bg1"/>
              </a:solidFill>
              <a:latin typeface="Bembo" panose="02020502050201020203" pitchFamily="18" charset="0"/>
              <a:ea typeface="+mn-ea"/>
              <a:cs typeface="Arial"/>
            </a:rPr>
            <a:t>Stöd för styrning och ledning</a:t>
          </a:r>
        </a:p>
      </dsp:txBody>
      <dsp:txXfrm>
        <a:off x="3356836" y="955367"/>
        <a:ext cx="1227475" cy="1099778"/>
      </dsp:txXfrm>
    </dsp:sp>
    <dsp:sp modelId="{E7B3E043-4E7F-4658-A77D-C1585ED8E4F2}">
      <dsp:nvSpPr>
        <dsp:cNvPr id="0" name=""/>
        <dsp:cNvSpPr/>
      </dsp:nvSpPr>
      <dsp:spPr>
        <a:xfrm>
          <a:off x="5065131" y="727595"/>
          <a:ext cx="2603866" cy="155532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171450" lvl="1" indent="-171450" algn="l" defTabSz="711200" rtl="0">
            <a:lnSpc>
              <a:spcPct val="90000"/>
            </a:lnSpc>
            <a:spcBef>
              <a:spcPct val="0"/>
            </a:spcBef>
            <a:spcAft>
              <a:spcPct val="15000"/>
            </a:spcAft>
            <a:buChar char="•"/>
          </a:pPr>
          <a:r>
            <a:rPr lang="sv-SE" sz="1600" kern="1200" baseline="0" dirty="0">
              <a:solidFill>
                <a:schemeClr val="bg1"/>
              </a:solidFill>
              <a:latin typeface="Bembo" panose="02020502050201020203" pitchFamily="18" charset="0"/>
            </a:rPr>
            <a:t>Rekommendationer</a:t>
          </a:r>
          <a:endParaRPr lang="sv-SE" sz="1600" kern="1200" dirty="0">
            <a:solidFill>
              <a:schemeClr val="bg1"/>
            </a:solidFill>
            <a:latin typeface="Bembo" panose="02020502050201020203" pitchFamily="18" charset="0"/>
          </a:endParaRPr>
        </a:p>
        <a:p>
          <a:pPr marL="171450" lvl="1" indent="-171450" algn="l" defTabSz="711200" rtl="0">
            <a:lnSpc>
              <a:spcPct val="90000"/>
            </a:lnSpc>
            <a:spcBef>
              <a:spcPct val="0"/>
            </a:spcBef>
            <a:spcAft>
              <a:spcPct val="15000"/>
            </a:spcAft>
            <a:buChar char="•"/>
          </a:pPr>
          <a:r>
            <a:rPr lang="sv-SE" sz="1600" kern="1200" baseline="0" dirty="0">
              <a:solidFill>
                <a:schemeClr val="bg1"/>
              </a:solidFill>
              <a:latin typeface="Bembo" panose="02020502050201020203" pitchFamily="18" charset="0"/>
            </a:rPr>
            <a:t>Ekonomiska/organisatoriska konsekvenser</a:t>
          </a:r>
          <a:endParaRPr lang="sv-SE" sz="1600" kern="1200" dirty="0">
            <a:solidFill>
              <a:schemeClr val="bg1"/>
            </a:solidFill>
            <a:latin typeface="Bembo" panose="02020502050201020203" pitchFamily="18" charset="0"/>
          </a:endParaRPr>
        </a:p>
        <a:p>
          <a:pPr marL="171450" lvl="1" indent="-171450" algn="l" defTabSz="711200" rtl="0">
            <a:lnSpc>
              <a:spcPct val="90000"/>
            </a:lnSpc>
            <a:spcBef>
              <a:spcPct val="0"/>
            </a:spcBef>
            <a:spcAft>
              <a:spcPct val="15000"/>
            </a:spcAft>
            <a:buChar char="•"/>
          </a:pPr>
          <a:r>
            <a:rPr lang="sv-SE" sz="1600" kern="1200" baseline="0" dirty="0">
              <a:solidFill>
                <a:schemeClr val="bg1"/>
              </a:solidFill>
              <a:latin typeface="Bembo" panose="02020502050201020203" pitchFamily="18" charset="0"/>
            </a:rPr>
            <a:t>Indikatorer</a:t>
          </a:r>
          <a:endParaRPr lang="sv-SE" sz="1600" kern="1200" dirty="0">
            <a:solidFill>
              <a:schemeClr val="bg1"/>
            </a:solidFill>
            <a:latin typeface="Bembo" panose="02020502050201020203" pitchFamily="18" charset="0"/>
          </a:endParaRPr>
        </a:p>
        <a:p>
          <a:pPr marL="171450" lvl="1" indent="-171450" algn="l" defTabSz="711200" rtl="0">
            <a:lnSpc>
              <a:spcPct val="90000"/>
            </a:lnSpc>
            <a:spcBef>
              <a:spcPct val="0"/>
            </a:spcBef>
            <a:spcAft>
              <a:spcPct val="15000"/>
            </a:spcAft>
            <a:buChar char="•"/>
          </a:pPr>
          <a:r>
            <a:rPr lang="sv-SE" sz="1600" kern="1200" dirty="0">
              <a:solidFill>
                <a:schemeClr val="bg1"/>
              </a:solidFill>
              <a:latin typeface="Bembo" panose="02020502050201020203" pitchFamily="18" charset="0"/>
            </a:rPr>
            <a:t>Etiska aspekter</a:t>
          </a:r>
        </a:p>
        <a:p>
          <a:pPr marL="114300" lvl="1" indent="-114300" algn="l" defTabSz="533400" rtl="0">
            <a:lnSpc>
              <a:spcPct val="90000"/>
            </a:lnSpc>
            <a:spcBef>
              <a:spcPct val="0"/>
            </a:spcBef>
            <a:spcAft>
              <a:spcPct val="15000"/>
            </a:spcAft>
            <a:buChar char="•"/>
          </a:pPr>
          <a:endParaRPr lang="sv-SE" sz="1200" kern="1200" dirty="0"/>
        </a:p>
        <a:p>
          <a:pPr marL="114300" lvl="1" indent="-114300" algn="l" defTabSz="533400" rtl="0">
            <a:lnSpc>
              <a:spcPct val="90000"/>
            </a:lnSpc>
            <a:spcBef>
              <a:spcPct val="0"/>
            </a:spcBef>
            <a:spcAft>
              <a:spcPct val="15000"/>
            </a:spcAft>
            <a:buChar char="•"/>
          </a:pPr>
          <a:endParaRPr lang="sv-SE" sz="1200" kern="1200" dirty="0"/>
        </a:p>
        <a:p>
          <a:pPr marL="114300" lvl="1" indent="-114300" algn="l" defTabSz="533400" rtl="0">
            <a:lnSpc>
              <a:spcPct val="90000"/>
            </a:lnSpc>
            <a:spcBef>
              <a:spcPct val="0"/>
            </a:spcBef>
            <a:spcAft>
              <a:spcPct val="15000"/>
            </a:spcAft>
            <a:buChar char="•"/>
          </a:pPr>
          <a:endParaRPr lang="sv-SE" sz="1200" kern="1200" dirty="0"/>
        </a:p>
        <a:p>
          <a:pPr marL="114300" lvl="1" indent="-114300" algn="l" defTabSz="533400" rtl="0">
            <a:lnSpc>
              <a:spcPct val="90000"/>
            </a:lnSpc>
            <a:spcBef>
              <a:spcPct val="0"/>
            </a:spcBef>
            <a:spcAft>
              <a:spcPct val="15000"/>
            </a:spcAft>
            <a:buChar char="•"/>
          </a:pPr>
          <a:endParaRPr lang="sv-SE" sz="1200" kern="1200" dirty="0"/>
        </a:p>
      </dsp:txBody>
      <dsp:txXfrm>
        <a:off x="5065131" y="727595"/>
        <a:ext cx="2603866" cy="1555322"/>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92839C5-EE7F-455F-88B1-4CBECDACDF42}">
      <dsp:nvSpPr>
        <dsp:cNvPr id="0" name=""/>
        <dsp:cNvSpPr/>
      </dsp:nvSpPr>
      <dsp:spPr>
        <a:xfrm>
          <a:off x="1553364" y="235170"/>
          <a:ext cx="3621023" cy="3621023"/>
        </a:xfrm>
        <a:prstGeom prst="pie">
          <a:avLst>
            <a:gd name="adj1" fmla="val 16200000"/>
            <a:gd name="adj2" fmla="val 180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050" tIns="19050" rIns="19050" bIns="19050" numCol="1" spcCol="1270" anchor="ctr" anchorCtr="0">
          <a:noAutofit/>
        </a:bodyPr>
        <a:lstStyle/>
        <a:p>
          <a:pPr marL="0" lvl="0" indent="0" algn="ctr" defTabSz="666750">
            <a:lnSpc>
              <a:spcPct val="90000"/>
            </a:lnSpc>
            <a:spcBef>
              <a:spcPct val="0"/>
            </a:spcBef>
            <a:spcAft>
              <a:spcPct val="35000"/>
            </a:spcAft>
            <a:buFont typeface="Arial" panose="020B0604020202020204" pitchFamily="34" charset="0"/>
            <a:buNone/>
          </a:pPr>
          <a:r>
            <a:rPr lang="sv-SE" sz="1500" kern="1200" dirty="0">
              <a:solidFill>
                <a:schemeClr val="bg1"/>
              </a:solidFill>
              <a:latin typeface="Bembo" panose="02020502050201020203" pitchFamily="18" charset="0"/>
            </a:rPr>
            <a:t>Ge förutsättningar för delaktighet</a:t>
          </a:r>
          <a:endParaRPr lang="sv-SE" sz="1500" kern="1200" dirty="0"/>
        </a:p>
      </dsp:txBody>
      <dsp:txXfrm>
        <a:off x="3461729" y="1002482"/>
        <a:ext cx="1293222" cy="1077685"/>
      </dsp:txXfrm>
    </dsp:sp>
    <dsp:sp modelId="{C75D9646-968B-48A4-8122-FE07B655D598}">
      <dsp:nvSpPr>
        <dsp:cNvPr id="0" name=""/>
        <dsp:cNvSpPr/>
      </dsp:nvSpPr>
      <dsp:spPr>
        <a:xfrm>
          <a:off x="1478788" y="274438"/>
          <a:ext cx="3621023" cy="3801132"/>
        </a:xfrm>
        <a:prstGeom prst="pie">
          <a:avLst>
            <a:gd name="adj1" fmla="val 1800000"/>
            <a:gd name="adj2" fmla="val 900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050" tIns="19050" rIns="19050" bIns="19050" numCol="1" spcCol="1270" anchor="ctr" anchorCtr="0">
          <a:noAutofit/>
        </a:bodyPr>
        <a:lstStyle/>
        <a:p>
          <a:pPr marL="0" lvl="0" indent="0" algn="ctr" defTabSz="666750">
            <a:lnSpc>
              <a:spcPct val="90000"/>
            </a:lnSpc>
            <a:spcBef>
              <a:spcPct val="0"/>
            </a:spcBef>
            <a:spcAft>
              <a:spcPct val="35000"/>
            </a:spcAft>
            <a:buFont typeface="Arial" panose="020B0604020202020204" pitchFamily="34" charset="0"/>
            <a:buNone/>
          </a:pPr>
          <a:r>
            <a:rPr lang="sv-SE" sz="1500" kern="1200" dirty="0">
              <a:solidFill>
                <a:schemeClr val="bg1"/>
              </a:solidFill>
              <a:latin typeface="Bembo" panose="02020502050201020203" pitchFamily="18" charset="0"/>
            </a:rPr>
            <a:t>Ges med respekt och lyhördhet</a:t>
          </a:r>
          <a:endParaRPr lang="sv-SE" sz="1500" kern="1200" dirty="0"/>
        </a:p>
      </dsp:txBody>
      <dsp:txXfrm>
        <a:off x="2340936" y="2740649"/>
        <a:ext cx="1939833" cy="995534"/>
      </dsp:txXfrm>
    </dsp:sp>
    <dsp:sp modelId="{2ECE0E20-7D91-4F93-AB2C-B6A1B41E117D}">
      <dsp:nvSpPr>
        <dsp:cNvPr id="0" name=""/>
        <dsp:cNvSpPr/>
      </dsp:nvSpPr>
      <dsp:spPr>
        <a:xfrm>
          <a:off x="1404212" y="235170"/>
          <a:ext cx="3621023" cy="3621023"/>
        </a:xfrm>
        <a:prstGeom prst="pie">
          <a:avLst>
            <a:gd name="adj1" fmla="val 9000000"/>
            <a:gd name="adj2" fmla="val 1620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050" tIns="19050" rIns="19050" bIns="19050" numCol="1" spcCol="1270" anchor="ctr" anchorCtr="0">
          <a:noAutofit/>
        </a:bodyPr>
        <a:lstStyle/>
        <a:p>
          <a:pPr marL="0" lvl="0" indent="0" algn="ctr" defTabSz="666750">
            <a:lnSpc>
              <a:spcPct val="90000"/>
            </a:lnSpc>
            <a:spcBef>
              <a:spcPct val="0"/>
            </a:spcBef>
            <a:spcAft>
              <a:spcPct val="35000"/>
            </a:spcAft>
            <a:buFont typeface="Arial" panose="020B0604020202020204" pitchFamily="34" charset="0"/>
            <a:buNone/>
          </a:pPr>
          <a:r>
            <a:rPr lang="sv-SE" sz="1500" kern="1200" dirty="0">
              <a:solidFill>
                <a:schemeClr val="bg1"/>
              </a:solidFill>
              <a:latin typeface="Bembo" panose="02020502050201020203" pitchFamily="18" charset="0"/>
            </a:rPr>
            <a:t>Utgå från individens förutsättningar, erfarenheter och önskemål</a:t>
          </a:r>
          <a:endParaRPr lang="sv-SE" sz="1500" kern="1200" dirty="0"/>
        </a:p>
      </dsp:txBody>
      <dsp:txXfrm>
        <a:off x="1823647" y="1002482"/>
        <a:ext cx="1293222" cy="1077685"/>
      </dsp:txXfrm>
    </dsp:sp>
    <dsp:sp modelId="{938D97C7-D934-4B75-813C-E735F2BA5057}">
      <dsp:nvSpPr>
        <dsp:cNvPr id="0" name=""/>
        <dsp:cNvSpPr/>
      </dsp:nvSpPr>
      <dsp:spPr>
        <a:xfrm>
          <a:off x="1329504" y="11012"/>
          <a:ext cx="4069340" cy="4069340"/>
        </a:xfrm>
        <a:prstGeom prst="circularArrow">
          <a:avLst>
            <a:gd name="adj1" fmla="val 5085"/>
            <a:gd name="adj2" fmla="val 327528"/>
            <a:gd name="adj3" fmla="val 1472472"/>
            <a:gd name="adj4" fmla="val 16199432"/>
            <a:gd name="adj5" fmla="val 5932"/>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8C386D32-760B-4B9E-8813-DB1C4A784C26}">
      <dsp:nvSpPr>
        <dsp:cNvPr id="0" name=""/>
        <dsp:cNvSpPr/>
      </dsp:nvSpPr>
      <dsp:spPr>
        <a:xfrm>
          <a:off x="1254629" y="139210"/>
          <a:ext cx="4069340" cy="4069340"/>
        </a:xfrm>
        <a:prstGeom prst="circularArrow">
          <a:avLst>
            <a:gd name="adj1" fmla="val 5085"/>
            <a:gd name="adj2" fmla="val 327528"/>
            <a:gd name="adj3" fmla="val 8671970"/>
            <a:gd name="adj4" fmla="val 1800502"/>
            <a:gd name="adj5" fmla="val 5932"/>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9BC2C95B-8078-4E60-BB67-413057E9FA07}">
      <dsp:nvSpPr>
        <dsp:cNvPr id="0" name=""/>
        <dsp:cNvSpPr/>
      </dsp:nvSpPr>
      <dsp:spPr>
        <a:xfrm>
          <a:off x="1179755" y="11012"/>
          <a:ext cx="4069340" cy="4069340"/>
        </a:xfrm>
        <a:prstGeom prst="circularArrow">
          <a:avLst>
            <a:gd name="adj1" fmla="val 5085"/>
            <a:gd name="adj2" fmla="val 327528"/>
            <a:gd name="adj3" fmla="val 15873039"/>
            <a:gd name="adj4" fmla="val 9000000"/>
            <a:gd name="adj5" fmla="val 5932"/>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AAD9873-28C2-4263-8ED4-1D263E280839}">
      <dsp:nvSpPr>
        <dsp:cNvPr id="0" name=""/>
        <dsp:cNvSpPr/>
      </dsp:nvSpPr>
      <dsp:spPr>
        <a:xfrm>
          <a:off x="1496" y="0"/>
          <a:ext cx="1568289" cy="3607005"/>
        </a:xfrm>
        <a:prstGeom prst="roundRect">
          <a:avLst>
            <a:gd name="adj" fmla="val 10000"/>
          </a:avLst>
        </a:prstGeom>
        <a:no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8232" tIns="78232" rIns="78232" bIns="78232" numCol="1" spcCol="1270" anchor="ctr" anchorCtr="0">
          <a:noAutofit/>
        </a:bodyPr>
        <a:lstStyle/>
        <a:p>
          <a:pPr marL="0" lvl="0" indent="0" algn="ctr" defTabSz="488950" rtl="0">
            <a:lnSpc>
              <a:spcPct val="90000"/>
            </a:lnSpc>
            <a:spcBef>
              <a:spcPct val="0"/>
            </a:spcBef>
            <a:spcAft>
              <a:spcPct val="35000"/>
            </a:spcAft>
            <a:buNone/>
          </a:pPr>
          <a:r>
            <a:rPr lang="sv-SE" sz="1100" b="1" kern="1200" baseline="0" dirty="0">
              <a:latin typeface="Bembo" panose="02020502050201020203" pitchFamily="18" charset="0"/>
            </a:rPr>
            <a:t>Rådgivande samtal</a:t>
          </a:r>
          <a:r>
            <a:rPr lang="sv-SE" sz="1100" kern="1200" baseline="0" dirty="0">
              <a:latin typeface="Bembo" panose="02020502050201020203" pitchFamily="18" charset="0"/>
            </a:rPr>
            <a:t> är mer av en dialog och anpassat till individen. Samtalen kan kompletteras med verktyg och hjälpmedel samt kompletteras  med återkommande kontakter. </a:t>
          </a:r>
          <a:endParaRPr lang="sv-SE" sz="1100" kern="1200" dirty="0">
            <a:latin typeface="Bembo" panose="02020502050201020203" pitchFamily="18" charset="0"/>
          </a:endParaRPr>
        </a:p>
      </dsp:txBody>
      <dsp:txXfrm>
        <a:off x="1496" y="1442802"/>
        <a:ext cx="1568289" cy="1442802"/>
      </dsp:txXfrm>
    </dsp:sp>
    <dsp:sp modelId="{90D80F52-9BEB-418E-AF48-0A6543B3EB91}">
      <dsp:nvSpPr>
        <dsp:cNvPr id="0" name=""/>
        <dsp:cNvSpPr/>
      </dsp:nvSpPr>
      <dsp:spPr>
        <a:xfrm>
          <a:off x="185074" y="216420"/>
          <a:ext cx="1201132" cy="1201132"/>
        </a:xfrm>
        <a:prstGeom prst="ellipse">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C6B5F18C-62CA-4AEA-895C-034964E88FAE}">
      <dsp:nvSpPr>
        <dsp:cNvPr id="0" name=""/>
        <dsp:cNvSpPr/>
      </dsp:nvSpPr>
      <dsp:spPr>
        <a:xfrm>
          <a:off x="1616834" y="0"/>
          <a:ext cx="1568289" cy="3607005"/>
        </a:xfrm>
        <a:prstGeom prst="roundRect">
          <a:avLst>
            <a:gd name="adj" fmla="val 10000"/>
          </a:avLst>
        </a:prstGeom>
        <a:no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8232" tIns="78232" rIns="78232" bIns="78232" numCol="1" spcCol="1270" anchor="ctr" anchorCtr="0">
          <a:noAutofit/>
        </a:bodyPr>
        <a:lstStyle/>
        <a:p>
          <a:pPr marL="0" lvl="0" indent="0" algn="ctr" defTabSz="488950" rtl="0">
            <a:lnSpc>
              <a:spcPct val="90000"/>
            </a:lnSpc>
            <a:spcBef>
              <a:spcPct val="0"/>
            </a:spcBef>
            <a:spcAft>
              <a:spcPct val="35000"/>
            </a:spcAft>
            <a:buNone/>
          </a:pPr>
          <a:r>
            <a:rPr lang="sv-SE" sz="1100" kern="1200" baseline="0" dirty="0">
              <a:latin typeface="Bembo" panose="02020502050201020203" pitchFamily="18" charset="0"/>
            </a:rPr>
            <a:t>Samtalen kan inkludera motiverande strategier. </a:t>
          </a:r>
          <a:endParaRPr lang="sv-SE" sz="1100" kern="1200" dirty="0">
            <a:latin typeface="Bembo" panose="02020502050201020203" pitchFamily="18" charset="0"/>
          </a:endParaRPr>
        </a:p>
      </dsp:txBody>
      <dsp:txXfrm>
        <a:off x="1616834" y="1442802"/>
        <a:ext cx="1568289" cy="1442802"/>
      </dsp:txXfrm>
    </dsp:sp>
    <dsp:sp modelId="{AFD4877F-71E4-43F4-84C2-4EAF74562A78}">
      <dsp:nvSpPr>
        <dsp:cNvPr id="0" name=""/>
        <dsp:cNvSpPr/>
      </dsp:nvSpPr>
      <dsp:spPr>
        <a:xfrm>
          <a:off x="1800413" y="229476"/>
          <a:ext cx="1201132" cy="1201132"/>
        </a:xfrm>
        <a:prstGeom prst="ellipse">
          <a:avLst/>
        </a:prstGeom>
        <a:blipFill>
          <a:blip xmlns:r="http://schemas.openxmlformats.org/officeDocument/2006/relationships" r:embed="rId2" cstate="print">
            <a:extLst>
              <a:ext uri="{28A0092B-C50C-407E-A947-70E740481C1C}">
                <a14:useLocalDpi xmlns:a14="http://schemas.microsoft.com/office/drawing/2010/main" val="0"/>
              </a:ext>
            </a:extLst>
          </a:blip>
          <a:srcRect/>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05D0D57D-B374-4BDF-96AB-FA4305115BD9}">
      <dsp:nvSpPr>
        <dsp:cNvPr id="0" name=""/>
        <dsp:cNvSpPr/>
      </dsp:nvSpPr>
      <dsp:spPr>
        <a:xfrm>
          <a:off x="3232173" y="0"/>
          <a:ext cx="1568289" cy="3607005"/>
        </a:xfrm>
        <a:prstGeom prst="roundRect">
          <a:avLst>
            <a:gd name="adj" fmla="val 10000"/>
          </a:avLst>
        </a:prstGeom>
        <a:no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8232" tIns="78232" rIns="78232" bIns="78232" numCol="1" spcCol="1270" anchor="ctr" anchorCtr="0">
          <a:noAutofit/>
        </a:bodyPr>
        <a:lstStyle/>
        <a:p>
          <a:pPr marL="0" lvl="0" indent="0" algn="ctr" defTabSz="488950" rtl="0">
            <a:lnSpc>
              <a:spcPct val="90000"/>
            </a:lnSpc>
            <a:spcBef>
              <a:spcPct val="0"/>
            </a:spcBef>
            <a:spcAft>
              <a:spcPct val="35000"/>
            </a:spcAft>
            <a:buNone/>
          </a:pPr>
          <a:r>
            <a:rPr lang="sv-SE" sz="1100" kern="1200" baseline="0" dirty="0">
              <a:latin typeface="Bembo" panose="02020502050201020203" pitchFamily="18" charset="0"/>
            </a:rPr>
            <a:t>Rådgivande samtal är tid vanligen 5-15 minuter.</a:t>
          </a:r>
        </a:p>
      </dsp:txBody>
      <dsp:txXfrm>
        <a:off x="3232173" y="1442802"/>
        <a:ext cx="1568289" cy="1442802"/>
      </dsp:txXfrm>
    </dsp:sp>
    <dsp:sp modelId="{0A4E0D1B-55AE-49E4-B067-12C3FB94E19C}">
      <dsp:nvSpPr>
        <dsp:cNvPr id="0" name=""/>
        <dsp:cNvSpPr/>
      </dsp:nvSpPr>
      <dsp:spPr>
        <a:xfrm>
          <a:off x="3415751" y="216420"/>
          <a:ext cx="1201132" cy="1201132"/>
        </a:xfrm>
        <a:prstGeom prst="ellipse">
          <a:avLst/>
        </a:prstGeom>
        <a:blipFill>
          <a:blip xmlns:r="http://schemas.openxmlformats.org/officeDocument/2006/relationships" r:embed="rId3" cstate="print">
            <a:extLst>
              <a:ext uri="{28A0092B-C50C-407E-A947-70E740481C1C}">
                <a14:useLocalDpi xmlns:a14="http://schemas.microsoft.com/office/drawing/2010/main" val="0"/>
              </a:ext>
            </a:extLst>
          </a:blip>
          <a:srcRect/>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80A3021E-D41F-4C3E-AB9F-6A156FEBAECB}">
      <dsp:nvSpPr>
        <dsp:cNvPr id="0" name=""/>
        <dsp:cNvSpPr/>
      </dsp:nvSpPr>
      <dsp:spPr>
        <a:xfrm>
          <a:off x="4847511" y="0"/>
          <a:ext cx="1568289" cy="3607005"/>
        </a:xfrm>
        <a:prstGeom prst="roundRect">
          <a:avLst>
            <a:gd name="adj" fmla="val 10000"/>
          </a:avLst>
        </a:prstGeom>
        <a:no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008" tIns="64008" rIns="64008" bIns="64008" numCol="1" spcCol="1270" anchor="ctr" anchorCtr="0">
          <a:noAutofit/>
        </a:bodyPr>
        <a:lstStyle/>
        <a:p>
          <a:pPr marL="0" lvl="0" indent="0" algn="ctr" defTabSz="400050" rtl="0">
            <a:lnSpc>
              <a:spcPct val="90000"/>
            </a:lnSpc>
            <a:spcBef>
              <a:spcPct val="0"/>
            </a:spcBef>
            <a:spcAft>
              <a:spcPct val="35000"/>
            </a:spcAft>
            <a:buNone/>
          </a:pPr>
          <a:endParaRPr lang="sv-SE" sz="900" kern="1200" baseline="0" dirty="0"/>
        </a:p>
        <a:p>
          <a:pPr marL="0" lvl="0" indent="0" algn="ctr" defTabSz="400050" rtl="0">
            <a:lnSpc>
              <a:spcPct val="90000"/>
            </a:lnSpc>
            <a:spcBef>
              <a:spcPct val="0"/>
            </a:spcBef>
            <a:spcAft>
              <a:spcPct val="35000"/>
            </a:spcAft>
            <a:buNone/>
          </a:pPr>
          <a:r>
            <a:rPr lang="sv-SE" sz="1100" kern="1200" baseline="0" dirty="0">
              <a:latin typeface="Bembo" panose="02020502050201020203" pitchFamily="18" charset="0"/>
            </a:rPr>
            <a:t>Exempel på verktyg och hjälpmedel: skriftlig information, nikotin-läkemedel, kolmonoxid-mätning, förteckning över idrottsföreningar, träningsanläggningar och motionsspår, </a:t>
          </a:r>
          <a:r>
            <a:rPr lang="sv-SE" sz="1100" kern="1200" baseline="0" dirty="0" err="1">
              <a:latin typeface="Bembo" panose="02020502050201020203" pitchFamily="18" charset="0"/>
            </a:rPr>
            <a:t>FaR</a:t>
          </a:r>
          <a:r>
            <a:rPr lang="sv-SE" sz="1100" kern="1200" baseline="0" dirty="0">
              <a:latin typeface="Bembo" panose="02020502050201020203" pitchFamily="18" charset="0"/>
            </a:rPr>
            <a:t>, stegräknare. Receptbok,  mat- och motionsdagbok.</a:t>
          </a:r>
        </a:p>
        <a:p>
          <a:pPr marL="0" lvl="0" indent="0" algn="ctr" defTabSz="400050" rtl="0">
            <a:lnSpc>
              <a:spcPct val="90000"/>
            </a:lnSpc>
            <a:spcBef>
              <a:spcPct val="0"/>
            </a:spcBef>
            <a:spcAft>
              <a:spcPct val="35000"/>
            </a:spcAft>
            <a:buNone/>
          </a:pPr>
          <a:endParaRPr lang="sv-SE" sz="800" kern="1200" dirty="0"/>
        </a:p>
      </dsp:txBody>
      <dsp:txXfrm>
        <a:off x="4847511" y="1442802"/>
        <a:ext cx="1568289" cy="1442802"/>
      </dsp:txXfrm>
    </dsp:sp>
    <dsp:sp modelId="{7A4C1CFF-A794-46F0-95F1-9D65D6256402}">
      <dsp:nvSpPr>
        <dsp:cNvPr id="0" name=""/>
        <dsp:cNvSpPr/>
      </dsp:nvSpPr>
      <dsp:spPr>
        <a:xfrm rot="946804">
          <a:off x="5031090" y="216420"/>
          <a:ext cx="1201132" cy="1201132"/>
        </a:xfrm>
        <a:prstGeom prst="ellipse">
          <a:avLst/>
        </a:prstGeom>
        <a:blipFill>
          <a:blip xmlns:r="http://schemas.openxmlformats.org/officeDocument/2006/relationships" r:embed="rId4" cstate="print">
            <a:extLst>
              <a:ext uri="{28A0092B-C50C-407E-A947-70E740481C1C}">
                <a14:useLocalDpi xmlns:a14="http://schemas.microsoft.com/office/drawing/2010/main" val="0"/>
              </a:ext>
            </a:extLst>
          </a:blip>
          <a:srcRect/>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8314C6A0-1347-42AD-832B-BE9A8EFC818B}">
      <dsp:nvSpPr>
        <dsp:cNvPr id="0" name=""/>
        <dsp:cNvSpPr/>
      </dsp:nvSpPr>
      <dsp:spPr>
        <a:xfrm>
          <a:off x="256691" y="2964002"/>
          <a:ext cx="5903914" cy="541050"/>
        </a:xfrm>
        <a:prstGeom prst="leftRightArrow">
          <a:avLst/>
        </a:prstGeom>
        <a:solidFill>
          <a:srgbClr val="C00000"/>
        </a:solidFill>
        <a:ln w="25400" cap="flat" cmpd="sng" algn="ctr">
          <a:noFill/>
          <a:prstDash val="solid"/>
        </a:ln>
        <a:effectLst/>
      </dsp:spPr>
      <dsp:style>
        <a:lnRef idx="2">
          <a:scrgbClr r="0" g="0" b="0"/>
        </a:lnRef>
        <a:fillRef idx="1">
          <a:scrgbClr r="0" g="0" b="0"/>
        </a:fillRef>
        <a:effectRef idx="0">
          <a:scrgbClr r="0" g="0" b="0"/>
        </a:effectRef>
        <a:fontRef idx="minor"/>
      </dsp:style>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920DB4A-AEFC-4B6D-92A5-5F493862F8AB}">
      <dsp:nvSpPr>
        <dsp:cNvPr id="0" name=""/>
        <dsp:cNvSpPr/>
      </dsp:nvSpPr>
      <dsp:spPr>
        <a:xfrm>
          <a:off x="0" y="96379"/>
          <a:ext cx="6764977" cy="2444791"/>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l" defTabSz="1200150">
            <a:lnSpc>
              <a:spcPct val="90000"/>
            </a:lnSpc>
            <a:spcBef>
              <a:spcPct val="0"/>
            </a:spcBef>
            <a:spcAft>
              <a:spcPct val="35000"/>
            </a:spcAft>
            <a:buNone/>
          </a:pPr>
          <a:r>
            <a:rPr lang="sv-SE" sz="2700" kern="1200" dirty="0">
              <a:solidFill>
                <a:schemeClr val="bg1"/>
              </a:solidFill>
              <a:latin typeface="Bembo" panose="02020502050201020203" pitchFamily="18" charset="0"/>
            </a:rPr>
            <a:t>Riktlinjerna omfattar totalt 69 rekommendationer. För varje rekommendation, som har en egen rad, anges rekommendationens prioritering (1-10 eller FOU) och motivering till rekommendationen</a:t>
          </a:r>
          <a:endParaRPr lang="sv-SE" sz="2700" kern="1200" dirty="0"/>
        </a:p>
      </dsp:txBody>
      <dsp:txXfrm>
        <a:off x="119345" y="215724"/>
        <a:ext cx="6526287" cy="2206101"/>
      </dsp:txXfrm>
    </dsp:sp>
    <dsp:sp modelId="{E7A4FCE7-54F7-4EE5-9D5F-ED7252CC36AC}">
      <dsp:nvSpPr>
        <dsp:cNvPr id="0" name=""/>
        <dsp:cNvSpPr/>
      </dsp:nvSpPr>
      <dsp:spPr>
        <a:xfrm>
          <a:off x="0" y="2679762"/>
          <a:ext cx="6764977" cy="221130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l" defTabSz="1200150">
            <a:lnSpc>
              <a:spcPct val="90000"/>
            </a:lnSpc>
            <a:spcBef>
              <a:spcPct val="0"/>
            </a:spcBef>
            <a:spcAft>
              <a:spcPct val="35000"/>
            </a:spcAft>
            <a:buNone/>
          </a:pPr>
          <a:r>
            <a:rPr lang="sv-SE" sz="2700" kern="1200" dirty="0">
              <a:solidFill>
                <a:schemeClr val="bg1"/>
              </a:solidFill>
              <a:latin typeface="Bembo" panose="02020502050201020203" pitchFamily="18" charset="0"/>
            </a:rPr>
            <a:t>I Kunskapsunderlaget som du kan lada ner från Socialstyrelsens hemsida finns fördjupad information om rekommendationen. </a:t>
          </a:r>
          <a:endParaRPr lang="sv-SE" sz="2700" kern="1200" dirty="0"/>
        </a:p>
      </dsp:txBody>
      <dsp:txXfrm>
        <a:off x="107947" y="2787709"/>
        <a:ext cx="6549083" cy="1995406"/>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1B79F37-0668-4D23-A776-421AEC73F940}">
      <dsp:nvSpPr>
        <dsp:cNvPr id="0" name=""/>
        <dsp:cNvSpPr/>
      </dsp:nvSpPr>
      <dsp:spPr>
        <a:xfrm>
          <a:off x="0" y="30386"/>
          <a:ext cx="5120639" cy="280799"/>
        </a:xfrm>
        <a:prstGeom prst="roundRect">
          <a:avLst/>
        </a:prstGeom>
        <a:solidFill>
          <a:schemeClr val="bg1">
            <a:lumMod val="5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l" defTabSz="533400">
            <a:lnSpc>
              <a:spcPct val="90000"/>
            </a:lnSpc>
            <a:spcBef>
              <a:spcPct val="0"/>
            </a:spcBef>
            <a:spcAft>
              <a:spcPct val="35000"/>
            </a:spcAft>
            <a:buNone/>
          </a:pPr>
          <a:r>
            <a:rPr lang="en-GB" sz="1200" b="1" kern="1200" dirty="0"/>
            <a:t>DV111</a:t>
          </a:r>
          <a:r>
            <a:rPr lang="sv-SE" sz="1200" b="1" kern="1200" dirty="0"/>
            <a:t>		</a:t>
          </a:r>
          <a:r>
            <a:rPr lang="en-GB" sz="1200" b="1" kern="1200" dirty="0" err="1"/>
            <a:t>Enkla</a:t>
          </a:r>
          <a:r>
            <a:rPr lang="en-GB" sz="1200" b="1" kern="1200" dirty="0"/>
            <a:t> </a:t>
          </a:r>
          <a:r>
            <a:rPr lang="en-GB" sz="1200" b="1" kern="1200" dirty="0" err="1"/>
            <a:t>råd</a:t>
          </a:r>
          <a:r>
            <a:rPr lang="en-GB" sz="1200" b="1" kern="1200" dirty="0"/>
            <a:t> om </a:t>
          </a:r>
          <a:r>
            <a:rPr lang="en-GB" sz="1200" b="1" kern="1200" dirty="0" err="1"/>
            <a:t>tobaksbruk</a:t>
          </a:r>
          <a:r>
            <a:rPr lang="en-GB" sz="1200" b="1" kern="1200" dirty="0"/>
            <a:t> (</a:t>
          </a:r>
          <a:r>
            <a:rPr lang="en-GB" sz="1200" b="1" kern="1200" dirty="0" err="1"/>
            <a:t>i</a:t>
          </a:r>
          <a:r>
            <a:rPr lang="en-GB" sz="1200" b="1" kern="1200" dirty="0"/>
            <a:t>)</a:t>
          </a:r>
          <a:endParaRPr lang="sv-SE" sz="1200" b="1" kern="1200" dirty="0"/>
        </a:p>
      </dsp:txBody>
      <dsp:txXfrm>
        <a:off x="13707" y="44093"/>
        <a:ext cx="5093225" cy="253385"/>
      </dsp:txXfrm>
    </dsp:sp>
    <dsp:sp modelId="{B6B03647-16BF-4701-9C3D-0C36D70BEEAF}">
      <dsp:nvSpPr>
        <dsp:cNvPr id="0" name=""/>
        <dsp:cNvSpPr/>
      </dsp:nvSpPr>
      <dsp:spPr>
        <a:xfrm>
          <a:off x="0" y="345746"/>
          <a:ext cx="5120639" cy="280799"/>
        </a:xfrm>
        <a:prstGeom prst="roundRect">
          <a:avLst/>
        </a:prstGeom>
        <a:solidFill>
          <a:schemeClr val="bg1">
            <a:lumMod val="5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l" defTabSz="533400">
            <a:lnSpc>
              <a:spcPct val="90000"/>
            </a:lnSpc>
            <a:spcBef>
              <a:spcPct val="0"/>
            </a:spcBef>
            <a:spcAft>
              <a:spcPct val="35000"/>
            </a:spcAft>
            <a:buNone/>
          </a:pPr>
          <a:r>
            <a:rPr lang="en-GB" sz="1200" b="1" kern="1200" dirty="0"/>
            <a:t>DV112</a:t>
          </a:r>
          <a:r>
            <a:rPr lang="sv-SE" sz="1200" b="1" kern="1200" dirty="0"/>
            <a:t>		</a:t>
          </a:r>
          <a:r>
            <a:rPr lang="en-GB" sz="1200" b="1" kern="1200" dirty="0" err="1"/>
            <a:t>Rådgivande</a:t>
          </a:r>
          <a:r>
            <a:rPr lang="en-GB" sz="1200" b="1" kern="1200" dirty="0"/>
            <a:t> </a:t>
          </a:r>
          <a:r>
            <a:rPr lang="en-GB" sz="1200" b="1" kern="1200" dirty="0" err="1"/>
            <a:t>samtal</a:t>
          </a:r>
          <a:r>
            <a:rPr lang="en-GB" sz="1200" b="1" kern="1200" dirty="0"/>
            <a:t> om </a:t>
          </a:r>
          <a:r>
            <a:rPr lang="en-GB" sz="1200" b="1" kern="1200" dirty="0" err="1"/>
            <a:t>tobaksbruk</a:t>
          </a:r>
          <a:r>
            <a:rPr lang="en-GB" sz="1200" b="1" kern="1200" dirty="0"/>
            <a:t> (</a:t>
          </a:r>
          <a:r>
            <a:rPr lang="en-GB" sz="1200" b="1" kern="1200" dirty="0" err="1"/>
            <a:t>i</a:t>
          </a:r>
          <a:r>
            <a:rPr lang="en-GB" sz="1200" b="1" kern="1200" dirty="0"/>
            <a:t>)</a:t>
          </a:r>
          <a:endParaRPr lang="sv-SE" sz="1200" b="1" kern="1200" dirty="0"/>
        </a:p>
      </dsp:txBody>
      <dsp:txXfrm>
        <a:off x="13707" y="359453"/>
        <a:ext cx="5093225" cy="253385"/>
      </dsp:txXfrm>
    </dsp:sp>
    <dsp:sp modelId="{911FF902-B7A3-4D7B-BACD-FD683158F833}">
      <dsp:nvSpPr>
        <dsp:cNvPr id="0" name=""/>
        <dsp:cNvSpPr/>
      </dsp:nvSpPr>
      <dsp:spPr>
        <a:xfrm>
          <a:off x="0" y="661106"/>
          <a:ext cx="5120639" cy="280799"/>
        </a:xfrm>
        <a:prstGeom prst="roundRect">
          <a:avLst/>
        </a:prstGeom>
        <a:solidFill>
          <a:schemeClr val="bg1">
            <a:lumMod val="5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l" defTabSz="533400">
            <a:lnSpc>
              <a:spcPct val="90000"/>
            </a:lnSpc>
            <a:spcBef>
              <a:spcPct val="0"/>
            </a:spcBef>
            <a:spcAft>
              <a:spcPct val="35000"/>
            </a:spcAft>
            <a:buNone/>
          </a:pPr>
          <a:r>
            <a:rPr lang="en-GB" sz="1200" b="1" kern="1200" dirty="0"/>
            <a:t>DV113</a:t>
          </a:r>
          <a:r>
            <a:rPr lang="sv-SE" sz="1200" b="1" kern="1200" dirty="0"/>
            <a:t>		</a:t>
          </a:r>
          <a:r>
            <a:rPr lang="en-GB" sz="1200" b="1" kern="1200" dirty="0" err="1"/>
            <a:t>Kvalificerat</a:t>
          </a:r>
          <a:r>
            <a:rPr lang="en-GB" sz="1200" b="1" kern="1200" dirty="0"/>
            <a:t> </a:t>
          </a:r>
          <a:r>
            <a:rPr lang="en-GB" sz="1200" b="1" kern="1200" dirty="0" err="1"/>
            <a:t>rådgivande</a:t>
          </a:r>
          <a:r>
            <a:rPr lang="en-GB" sz="1200" b="1" kern="1200" dirty="0"/>
            <a:t> </a:t>
          </a:r>
          <a:r>
            <a:rPr lang="en-GB" sz="1200" b="1" kern="1200" dirty="0" err="1"/>
            <a:t>samtal</a:t>
          </a:r>
          <a:r>
            <a:rPr lang="en-GB" sz="1200" b="1" kern="1200" dirty="0"/>
            <a:t> om </a:t>
          </a:r>
          <a:r>
            <a:rPr lang="en-GB" sz="1200" b="1" kern="1200" dirty="0" err="1"/>
            <a:t>tobaksbruk</a:t>
          </a:r>
          <a:r>
            <a:rPr lang="en-GB" sz="1200" b="1" kern="1200" dirty="0"/>
            <a:t> (</a:t>
          </a:r>
          <a:r>
            <a:rPr lang="en-GB" sz="1200" b="1" kern="1200" dirty="0" err="1"/>
            <a:t>i</a:t>
          </a:r>
          <a:r>
            <a:rPr lang="en-GB" sz="1200" b="1" kern="1200" dirty="0"/>
            <a:t>)</a:t>
          </a:r>
          <a:endParaRPr lang="sv-SE" sz="1200" b="1" kern="1200" dirty="0"/>
        </a:p>
      </dsp:txBody>
      <dsp:txXfrm>
        <a:off x="13707" y="674813"/>
        <a:ext cx="5093225" cy="253385"/>
      </dsp:txXfrm>
    </dsp:sp>
    <dsp:sp modelId="{1B8FD3B2-D236-4FE4-AF45-6603AE4AD12C}">
      <dsp:nvSpPr>
        <dsp:cNvPr id="0" name=""/>
        <dsp:cNvSpPr/>
      </dsp:nvSpPr>
      <dsp:spPr>
        <a:xfrm>
          <a:off x="0" y="976466"/>
          <a:ext cx="5120639" cy="280799"/>
        </a:xfrm>
        <a:prstGeom prst="roundRect">
          <a:avLst/>
        </a:prstGeom>
        <a:solidFill>
          <a:schemeClr val="bg1">
            <a:lumMod val="5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l" defTabSz="533400">
            <a:lnSpc>
              <a:spcPct val="90000"/>
            </a:lnSpc>
            <a:spcBef>
              <a:spcPct val="0"/>
            </a:spcBef>
            <a:spcAft>
              <a:spcPct val="35000"/>
            </a:spcAft>
            <a:buNone/>
          </a:pPr>
          <a:r>
            <a:rPr lang="en-GB" sz="1200" b="1" kern="1200" dirty="0"/>
            <a:t>DV121</a:t>
          </a:r>
          <a:r>
            <a:rPr lang="sv-SE" sz="1200" b="1" kern="1200" dirty="0"/>
            <a:t>		</a:t>
          </a:r>
          <a:r>
            <a:rPr lang="en-GB" sz="1200" b="1" kern="1200" dirty="0" err="1"/>
            <a:t>Enkla</a:t>
          </a:r>
          <a:r>
            <a:rPr lang="en-GB" sz="1200" b="1" kern="1200" dirty="0"/>
            <a:t> </a:t>
          </a:r>
          <a:r>
            <a:rPr lang="en-GB" sz="1200" b="1" u="sng" kern="1200" dirty="0" err="1"/>
            <a:t>råd</a:t>
          </a:r>
          <a:r>
            <a:rPr lang="en-GB" sz="1200" b="1" kern="1200" dirty="0"/>
            <a:t> om </a:t>
          </a:r>
          <a:r>
            <a:rPr lang="en-GB" sz="1200" b="1" kern="1200" dirty="0" err="1"/>
            <a:t>alkoholvanor</a:t>
          </a:r>
          <a:r>
            <a:rPr lang="en-GB" sz="1200" b="1" kern="1200" dirty="0"/>
            <a:t> (</a:t>
          </a:r>
          <a:r>
            <a:rPr lang="en-GB" sz="1200" b="1" kern="1200" dirty="0" err="1"/>
            <a:t>i</a:t>
          </a:r>
          <a:r>
            <a:rPr lang="en-GB" sz="1200" b="1" kern="1200" dirty="0"/>
            <a:t>)</a:t>
          </a:r>
          <a:endParaRPr lang="sv-SE" sz="1200" b="1" kern="1200" dirty="0"/>
        </a:p>
      </dsp:txBody>
      <dsp:txXfrm>
        <a:off x="13707" y="990173"/>
        <a:ext cx="5093225" cy="253385"/>
      </dsp:txXfrm>
    </dsp:sp>
    <dsp:sp modelId="{9B10FEBD-C720-4319-9D7E-E57BDCFFB037}">
      <dsp:nvSpPr>
        <dsp:cNvPr id="0" name=""/>
        <dsp:cNvSpPr/>
      </dsp:nvSpPr>
      <dsp:spPr>
        <a:xfrm>
          <a:off x="0" y="1291826"/>
          <a:ext cx="5120639" cy="280799"/>
        </a:xfrm>
        <a:prstGeom prst="roundRect">
          <a:avLst/>
        </a:prstGeom>
        <a:solidFill>
          <a:schemeClr val="bg1">
            <a:lumMod val="5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l" defTabSz="533400">
            <a:lnSpc>
              <a:spcPct val="90000"/>
            </a:lnSpc>
            <a:spcBef>
              <a:spcPct val="0"/>
            </a:spcBef>
            <a:spcAft>
              <a:spcPct val="35000"/>
            </a:spcAft>
            <a:buNone/>
          </a:pPr>
          <a:r>
            <a:rPr lang="en-GB" sz="1200" b="1" kern="1200" dirty="0"/>
            <a:t>DV122</a:t>
          </a:r>
          <a:r>
            <a:rPr lang="sv-SE" sz="1200" b="1" kern="1200" dirty="0"/>
            <a:t>		</a:t>
          </a:r>
          <a:r>
            <a:rPr lang="en-GB" sz="1200" b="1" kern="1200" dirty="0" err="1"/>
            <a:t>Rådgivande</a:t>
          </a:r>
          <a:r>
            <a:rPr lang="en-GB" sz="1200" b="1" kern="1200" dirty="0"/>
            <a:t> </a:t>
          </a:r>
          <a:r>
            <a:rPr lang="en-GB" sz="1200" b="1" kern="1200" dirty="0" err="1"/>
            <a:t>samtal</a:t>
          </a:r>
          <a:r>
            <a:rPr lang="en-GB" sz="1200" b="1" kern="1200" dirty="0"/>
            <a:t> om </a:t>
          </a:r>
          <a:r>
            <a:rPr lang="en-GB" sz="1200" b="1" kern="1200" dirty="0" err="1"/>
            <a:t>alkoholvanor</a:t>
          </a:r>
          <a:r>
            <a:rPr lang="en-GB" sz="1200" b="1" kern="1200" dirty="0"/>
            <a:t> (</a:t>
          </a:r>
          <a:r>
            <a:rPr lang="en-GB" sz="1200" b="1" kern="1200" dirty="0" err="1"/>
            <a:t>i</a:t>
          </a:r>
          <a:r>
            <a:rPr lang="en-GB" sz="1200" b="1" kern="1200" dirty="0"/>
            <a:t>)</a:t>
          </a:r>
          <a:endParaRPr lang="sv-SE" sz="1200" b="1" kern="1200" dirty="0"/>
        </a:p>
      </dsp:txBody>
      <dsp:txXfrm>
        <a:off x="13707" y="1305533"/>
        <a:ext cx="5093225" cy="253385"/>
      </dsp:txXfrm>
    </dsp:sp>
    <dsp:sp modelId="{1962DA8D-4EBF-469F-97DC-FE91632ECE88}">
      <dsp:nvSpPr>
        <dsp:cNvPr id="0" name=""/>
        <dsp:cNvSpPr/>
      </dsp:nvSpPr>
      <dsp:spPr>
        <a:xfrm>
          <a:off x="0" y="1607186"/>
          <a:ext cx="5120639" cy="280799"/>
        </a:xfrm>
        <a:prstGeom prst="roundRect">
          <a:avLst/>
        </a:prstGeom>
        <a:solidFill>
          <a:schemeClr val="bg1">
            <a:lumMod val="5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l" defTabSz="533400">
            <a:lnSpc>
              <a:spcPct val="90000"/>
            </a:lnSpc>
            <a:spcBef>
              <a:spcPct val="0"/>
            </a:spcBef>
            <a:spcAft>
              <a:spcPct val="35000"/>
            </a:spcAft>
            <a:buNone/>
          </a:pPr>
          <a:r>
            <a:rPr lang="en-GB" sz="1200" b="1" kern="1200" dirty="0"/>
            <a:t>DV123</a:t>
          </a:r>
          <a:r>
            <a:rPr lang="sv-SE" sz="1200" b="1" kern="1200" dirty="0"/>
            <a:t>		</a:t>
          </a:r>
          <a:r>
            <a:rPr lang="en-GB" sz="1200" b="1" kern="1200" dirty="0" err="1"/>
            <a:t>Kvalificerat</a:t>
          </a:r>
          <a:r>
            <a:rPr lang="en-GB" sz="1200" b="1" kern="1200" dirty="0"/>
            <a:t> </a:t>
          </a:r>
          <a:r>
            <a:rPr lang="en-GB" sz="1200" b="1" kern="1200" dirty="0" err="1"/>
            <a:t>rådgivande</a:t>
          </a:r>
          <a:r>
            <a:rPr lang="en-GB" sz="1200" b="1" kern="1200" dirty="0"/>
            <a:t> </a:t>
          </a:r>
          <a:r>
            <a:rPr lang="en-GB" sz="1200" b="1" kern="1200" dirty="0" err="1"/>
            <a:t>samtal</a:t>
          </a:r>
          <a:r>
            <a:rPr lang="en-GB" sz="1200" b="1" kern="1200" dirty="0"/>
            <a:t> om </a:t>
          </a:r>
          <a:r>
            <a:rPr lang="en-GB" sz="1200" b="1" kern="1200" dirty="0" err="1"/>
            <a:t>alkoholvanor</a:t>
          </a:r>
          <a:r>
            <a:rPr lang="en-GB" sz="1200" b="1" kern="1200" dirty="0"/>
            <a:t> (</a:t>
          </a:r>
          <a:r>
            <a:rPr lang="en-GB" sz="1200" b="1" kern="1200" dirty="0" err="1"/>
            <a:t>i</a:t>
          </a:r>
          <a:r>
            <a:rPr lang="en-GB" sz="1200" b="1" kern="1200" dirty="0"/>
            <a:t>)</a:t>
          </a:r>
          <a:endParaRPr lang="sv-SE" sz="1200" b="1" kern="1200" dirty="0"/>
        </a:p>
      </dsp:txBody>
      <dsp:txXfrm>
        <a:off x="13707" y="1620893"/>
        <a:ext cx="5093225" cy="253385"/>
      </dsp:txXfrm>
    </dsp:sp>
    <dsp:sp modelId="{69D7D9C1-4CDD-43A7-AA63-25C9B6317F99}">
      <dsp:nvSpPr>
        <dsp:cNvPr id="0" name=""/>
        <dsp:cNvSpPr/>
      </dsp:nvSpPr>
      <dsp:spPr>
        <a:xfrm>
          <a:off x="0" y="1922546"/>
          <a:ext cx="5120639" cy="280799"/>
        </a:xfrm>
        <a:prstGeom prst="roundRect">
          <a:avLst/>
        </a:prstGeom>
        <a:solidFill>
          <a:schemeClr val="bg1">
            <a:lumMod val="5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l" defTabSz="533400">
            <a:lnSpc>
              <a:spcPct val="90000"/>
            </a:lnSpc>
            <a:spcBef>
              <a:spcPct val="0"/>
            </a:spcBef>
            <a:spcAft>
              <a:spcPct val="35000"/>
            </a:spcAft>
            <a:buNone/>
          </a:pPr>
          <a:r>
            <a:rPr lang="en-GB" sz="1200" b="1" kern="1200" dirty="0"/>
            <a:t>DV131</a:t>
          </a:r>
          <a:r>
            <a:rPr lang="sv-SE" sz="1200" b="1" kern="1200" dirty="0"/>
            <a:t>		</a:t>
          </a:r>
          <a:r>
            <a:rPr lang="en-GB" sz="1200" b="1" kern="1200" dirty="0" err="1"/>
            <a:t>Enkla</a:t>
          </a:r>
          <a:r>
            <a:rPr lang="en-GB" sz="1200" b="1" kern="1200" dirty="0"/>
            <a:t> </a:t>
          </a:r>
          <a:r>
            <a:rPr lang="en-GB" sz="1200" b="1" kern="1200" dirty="0" err="1"/>
            <a:t>råd</a:t>
          </a:r>
          <a:r>
            <a:rPr lang="en-GB" sz="1200" b="1" kern="1200" dirty="0"/>
            <a:t> om </a:t>
          </a:r>
          <a:r>
            <a:rPr lang="en-GB" sz="1200" b="1" kern="1200" dirty="0" err="1"/>
            <a:t>fysisk</a:t>
          </a:r>
          <a:r>
            <a:rPr lang="en-GB" sz="1200" b="1" kern="1200" dirty="0"/>
            <a:t> </a:t>
          </a:r>
          <a:r>
            <a:rPr lang="en-GB" sz="1200" b="1" kern="1200" dirty="0" err="1"/>
            <a:t>aktivitet</a:t>
          </a:r>
          <a:r>
            <a:rPr lang="en-GB" sz="1200" b="1" kern="1200" dirty="0"/>
            <a:t> (</a:t>
          </a:r>
          <a:r>
            <a:rPr lang="en-GB" sz="1200" b="1" kern="1200" dirty="0" err="1"/>
            <a:t>i</a:t>
          </a:r>
          <a:r>
            <a:rPr lang="en-GB" sz="1200" b="1" kern="1200" dirty="0"/>
            <a:t>)</a:t>
          </a:r>
          <a:endParaRPr lang="sv-SE" sz="1200" b="1" kern="1200" dirty="0"/>
        </a:p>
      </dsp:txBody>
      <dsp:txXfrm>
        <a:off x="13707" y="1936253"/>
        <a:ext cx="5093225" cy="253385"/>
      </dsp:txXfrm>
    </dsp:sp>
    <dsp:sp modelId="{DD43A81C-410C-4F2D-9B89-F11153F72727}">
      <dsp:nvSpPr>
        <dsp:cNvPr id="0" name=""/>
        <dsp:cNvSpPr/>
      </dsp:nvSpPr>
      <dsp:spPr>
        <a:xfrm>
          <a:off x="0" y="2237906"/>
          <a:ext cx="5120639" cy="280799"/>
        </a:xfrm>
        <a:prstGeom prst="roundRect">
          <a:avLst/>
        </a:prstGeom>
        <a:solidFill>
          <a:schemeClr val="bg1">
            <a:lumMod val="5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l" defTabSz="533400">
            <a:lnSpc>
              <a:spcPct val="90000"/>
            </a:lnSpc>
            <a:spcBef>
              <a:spcPct val="0"/>
            </a:spcBef>
            <a:spcAft>
              <a:spcPct val="35000"/>
            </a:spcAft>
            <a:buNone/>
          </a:pPr>
          <a:r>
            <a:rPr lang="en-GB" sz="1200" b="1" kern="1200" dirty="0"/>
            <a:t>DV132</a:t>
          </a:r>
          <a:r>
            <a:rPr lang="sv-SE" sz="1200" b="1" kern="1200" dirty="0"/>
            <a:t>		</a:t>
          </a:r>
          <a:r>
            <a:rPr lang="en-GB" sz="1200" b="1" kern="1200" dirty="0" err="1"/>
            <a:t>Rådgivande</a:t>
          </a:r>
          <a:r>
            <a:rPr lang="en-GB" sz="1200" b="1" kern="1200" dirty="0"/>
            <a:t> </a:t>
          </a:r>
          <a:r>
            <a:rPr lang="en-GB" sz="1200" b="1" kern="1200" dirty="0" err="1"/>
            <a:t>samtal</a:t>
          </a:r>
          <a:r>
            <a:rPr lang="en-GB" sz="1200" b="1" kern="1200" dirty="0"/>
            <a:t> om </a:t>
          </a:r>
          <a:r>
            <a:rPr lang="en-GB" sz="1200" b="1" kern="1200" dirty="0" err="1"/>
            <a:t>fysisk</a:t>
          </a:r>
          <a:r>
            <a:rPr lang="en-GB" sz="1200" b="1" kern="1200" dirty="0"/>
            <a:t> </a:t>
          </a:r>
          <a:r>
            <a:rPr lang="en-GB" sz="1200" b="1" kern="1200" dirty="0" err="1"/>
            <a:t>aktivitet</a:t>
          </a:r>
          <a:r>
            <a:rPr lang="en-GB" sz="1200" b="1" kern="1200" dirty="0"/>
            <a:t> (</a:t>
          </a:r>
          <a:r>
            <a:rPr lang="en-GB" sz="1200" b="1" kern="1200" dirty="0" err="1"/>
            <a:t>i</a:t>
          </a:r>
          <a:r>
            <a:rPr lang="en-GB" sz="1200" b="1" kern="1200" dirty="0"/>
            <a:t>)</a:t>
          </a:r>
          <a:endParaRPr lang="sv-SE" sz="1200" b="1" kern="1200" dirty="0"/>
        </a:p>
      </dsp:txBody>
      <dsp:txXfrm>
        <a:off x="13707" y="2251613"/>
        <a:ext cx="5093225" cy="253385"/>
      </dsp:txXfrm>
    </dsp:sp>
    <dsp:sp modelId="{8FEA7A0D-0D66-4706-A158-460999661A82}">
      <dsp:nvSpPr>
        <dsp:cNvPr id="0" name=""/>
        <dsp:cNvSpPr/>
      </dsp:nvSpPr>
      <dsp:spPr>
        <a:xfrm>
          <a:off x="0" y="2553266"/>
          <a:ext cx="5120639" cy="280799"/>
        </a:xfrm>
        <a:prstGeom prst="roundRect">
          <a:avLst/>
        </a:prstGeom>
        <a:solidFill>
          <a:schemeClr val="bg1">
            <a:lumMod val="5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l" defTabSz="533400">
            <a:lnSpc>
              <a:spcPct val="90000"/>
            </a:lnSpc>
            <a:spcBef>
              <a:spcPct val="0"/>
            </a:spcBef>
            <a:spcAft>
              <a:spcPct val="35000"/>
            </a:spcAft>
            <a:buNone/>
          </a:pPr>
          <a:r>
            <a:rPr lang="en-GB" sz="1200" b="1" kern="1200" dirty="0"/>
            <a:t>DV133</a:t>
          </a:r>
          <a:r>
            <a:rPr lang="sv-SE" sz="1200" b="1" kern="1200" dirty="0"/>
            <a:t>		</a:t>
          </a:r>
          <a:r>
            <a:rPr lang="en-GB" sz="1200" b="1" kern="1200" dirty="0" err="1"/>
            <a:t>Kvalificerat</a:t>
          </a:r>
          <a:r>
            <a:rPr lang="en-GB" sz="1200" b="1" kern="1200" dirty="0"/>
            <a:t> </a:t>
          </a:r>
          <a:r>
            <a:rPr lang="en-GB" sz="1200" b="1" kern="1200" dirty="0" err="1"/>
            <a:t>rådgivande</a:t>
          </a:r>
          <a:r>
            <a:rPr lang="en-GB" sz="1200" b="1" kern="1200" dirty="0"/>
            <a:t> </a:t>
          </a:r>
          <a:r>
            <a:rPr lang="en-GB" sz="1200" b="1" kern="1200" dirty="0" err="1"/>
            <a:t>samtal</a:t>
          </a:r>
          <a:r>
            <a:rPr lang="en-GB" sz="1200" b="1" kern="1200" dirty="0"/>
            <a:t> om </a:t>
          </a:r>
          <a:r>
            <a:rPr lang="en-GB" sz="1200" b="1" kern="1200" dirty="0" err="1"/>
            <a:t>fysisk</a:t>
          </a:r>
          <a:r>
            <a:rPr lang="en-GB" sz="1200" b="1" kern="1200" dirty="0"/>
            <a:t> </a:t>
          </a:r>
          <a:r>
            <a:rPr lang="en-GB" sz="1200" b="1" kern="1200" dirty="0" err="1"/>
            <a:t>aktivitet</a:t>
          </a:r>
          <a:r>
            <a:rPr lang="en-GB" sz="1200" b="1" kern="1200" dirty="0"/>
            <a:t> (</a:t>
          </a:r>
          <a:r>
            <a:rPr lang="en-GB" sz="1200" b="1" kern="1200" dirty="0" err="1"/>
            <a:t>i</a:t>
          </a:r>
          <a:r>
            <a:rPr lang="en-GB" sz="1200" b="1" kern="1200" dirty="0"/>
            <a:t>)</a:t>
          </a:r>
          <a:endParaRPr lang="sv-SE" sz="1200" b="1" kern="1200" dirty="0"/>
        </a:p>
      </dsp:txBody>
      <dsp:txXfrm>
        <a:off x="13707" y="2566973"/>
        <a:ext cx="5093225" cy="253385"/>
      </dsp:txXfrm>
    </dsp:sp>
    <dsp:sp modelId="{E32D7E34-BB9B-49DE-B44A-1234F368E657}">
      <dsp:nvSpPr>
        <dsp:cNvPr id="0" name=""/>
        <dsp:cNvSpPr/>
      </dsp:nvSpPr>
      <dsp:spPr>
        <a:xfrm>
          <a:off x="0" y="2857868"/>
          <a:ext cx="5120639" cy="280799"/>
        </a:xfrm>
        <a:prstGeom prst="roundRect">
          <a:avLst/>
        </a:prstGeom>
        <a:solidFill>
          <a:schemeClr val="bg1">
            <a:lumMod val="5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l" defTabSz="533400">
            <a:lnSpc>
              <a:spcPct val="90000"/>
            </a:lnSpc>
            <a:spcBef>
              <a:spcPct val="0"/>
            </a:spcBef>
            <a:spcAft>
              <a:spcPct val="35000"/>
            </a:spcAft>
            <a:buNone/>
          </a:pPr>
          <a:r>
            <a:rPr lang="en-GB" sz="1200" b="1" kern="1200" dirty="0"/>
            <a:t>DV141</a:t>
          </a:r>
          <a:r>
            <a:rPr lang="sv-SE" sz="1200" b="1" kern="1200" dirty="0"/>
            <a:t>		</a:t>
          </a:r>
          <a:r>
            <a:rPr lang="en-GB" sz="1200" b="1" kern="1200" dirty="0" err="1"/>
            <a:t>Enkla</a:t>
          </a:r>
          <a:r>
            <a:rPr lang="en-GB" sz="1200" b="1" kern="1200" dirty="0"/>
            <a:t> </a:t>
          </a:r>
          <a:r>
            <a:rPr lang="en-GB" sz="1200" b="1" kern="1200" dirty="0" err="1"/>
            <a:t>råd</a:t>
          </a:r>
          <a:r>
            <a:rPr lang="en-GB" sz="1200" b="1" kern="1200" dirty="0"/>
            <a:t> om </a:t>
          </a:r>
          <a:r>
            <a:rPr lang="en-GB" sz="1200" b="1" kern="1200" dirty="0" err="1"/>
            <a:t>matvanor</a:t>
          </a:r>
          <a:r>
            <a:rPr lang="en-GB" sz="1200" b="1" kern="1200" dirty="0"/>
            <a:t> (</a:t>
          </a:r>
          <a:r>
            <a:rPr lang="en-GB" sz="1200" b="1" kern="1200" dirty="0" err="1"/>
            <a:t>i</a:t>
          </a:r>
          <a:r>
            <a:rPr lang="en-GB" sz="1200" b="1" kern="1200" dirty="0"/>
            <a:t>)</a:t>
          </a:r>
          <a:endParaRPr lang="sv-SE" sz="1200" b="1" kern="1200" dirty="0"/>
        </a:p>
      </dsp:txBody>
      <dsp:txXfrm>
        <a:off x="13707" y="2871575"/>
        <a:ext cx="5093225" cy="253385"/>
      </dsp:txXfrm>
    </dsp:sp>
    <dsp:sp modelId="{D6F42805-BFAC-409A-A044-D2ABAC93872E}">
      <dsp:nvSpPr>
        <dsp:cNvPr id="0" name=""/>
        <dsp:cNvSpPr/>
      </dsp:nvSpPr>
      <dsp:spPr>
        <a:xfrm>
          <a:off x="0" y="3173228"/>
          <a:ext cx="5120639" cy="280799"/>
        </a:xfrm>
        <a:prstGeom prst="roundRect">
          <a:avLst/>
        </a:prstGeom>
        <a:solidFill>
          <a:schemeClr val="bg1">
            <a:lumMod val="5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l" defTabSz="533400">
            <a:lnSpc>
              <a:spcPct val="90000"/>
            </a:lnSpc>
            <a:spcBef>
              <a:spcPct val="0"/>
            </a:spcBef>
            <a:spcAft>
              <a:spcPct val="35000"/>
            </a:spcAft>
            <a:buNone/>
          </a:pPr>
          <a:r>
            <a:rPr lang="en-GB" sz="1200" b="1" kern="1200" dirty="0"/>
            <a:t>DV142</a:t>
          </a:r>
          <a:r>
            <a:rPr lang="sv-SE" sz="1200" b="1" kern="1200" dirty="0"/>
            <a:t>		</a:t>
          </a:r>
          <a:r>
            <a:rPr lang="en-GB" sz="1200" b="1" kern="1200" dirty="0" err="1"/>
            <a:t>Rådgivande</a:t>
          </a:r>
          <a:r>
            <a:rPr lang="en-GB" sz="1200" b="1" kern="1200" dirty="0"/>
            <a:t> </a:t>
          </a:r>
          <a:r>
            <a:rPr lang="en-GB" sz="1200" b="1" kern="1200" dirty="0" err="1"/>
            <a:t>samtal</a:t>
          </a:r>
          <a:r>
            <a:rPr lang="en-GB" sz="1200" b="1" kern="1200" dirty="0"/>
            <a:t> om </a:t>
          </a:r>
          <a:r>
            <a:rPr lang="en-GB" sz="1200" b="1" kern="1200" dirty="0" err="1"/>
            <a:t>matvanor</a:t>
          </a:r>
          <a:r>
            <a:rPr lang="en-GB" sz="1200" b="1" kern="1200" dirty="0"/>
            <a:t> (</a:t>
          </a:r>
          <a:r>
            <a:rPr lang="en-GB" sz="1200" b="1" kern="1200" dirty="0" err="1"/>
            <a:t>i</a:t>
          </a:r>
          <a:r>
            <a:rPr lang="en-GB" sz="1200" b="1" kern="1200" dirty="0"/>
            <a:t>)</a:t>
          </a:r>
          <a:endParaRPr lang="sv-SE" sz="1200" b="1" kern="1200" dirty="0"/>
        </a:p>
      </dsp:txBody>
      <dsp:txXfrm>
        <a:off x="13707" y="3186935"/>
        <a:ext cx="5093225" cy="253385"/>
      </dsp:txXfrm>
    </dsp:sp>
    <dsp:sp modelId="{4B774535-C18A-46FC-B8AA-6A5F756B98BA}">
      <dsp:nvSpPr>
        <dsp:cNvPr id="0" name=""/>
        <dsp:cNvSpPr/>
      </dsp:nvSpPr>
      <dsp:spPr>
        <a:xfrm>
          <a:off x="0" y="3488588"/>
          <a:ext cx="5120639" cy="280799"/>
        </a:xfrm>
        <a:prstGeom prst="roundRect">
          <a:avLst/>
        </a:prstGeom>
        <a:solidFill>
          <a:schemeClr val="bg1">
            <a:lumMod val="5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l" defTabSz="533400">
            <a:lnSpc>
              <a:spcPct val="90000"/>
            </a:lnSpc>
            <a:spcBef>
              <a:spcPct val="0"/>
            </a:spcBef>
            <a:spcAft>
              <a:spcPct val="35000"/>
            </a:spcAft>
            <a:buNone/>
          </a:pPr>
          <a:r>
            <a:rPr lang="en-GB" sz="1200" b="1" kern="1200" dirty="0"/>
            <a:t>DV143</a:t>
          </a:r>
          <a:r>
            <a:rPr lang="sv-SE" sz="1200" b="1" kern="1200" dirty="0"/>
            <a:t>		</a:t>
          </a:r>
          <a:r>
            <a:rPr lang="en-GB" sz="1200" b="1" kern="1200" dirty="0" err="1"/>
            <a:t>Kvalificerat</a:t>
          </a:r>
          <a:r>
            <a:rPr lang="en-GB" sz="1200" b="1" kern="1200" dirty="0"/>
            <a:t> </a:t>
          </a:r>
          <a:r>
            <a:rPr lang="en-GB" sz="1200" b="1" kern="1200" dirty="0" err="1"/>
            <a:t>rådgivande</a:t>
          </a:r>
          <a:r>
            <a:rPr lang="en-GB" sz="1200" b="1" kern="1200" dirty="0"/>
            <a:t> </a:t>
          </a:r>
          <a:r>
            <a:rPr lang="en-GB" sz="1200" b="1" kern="1200" dirty="0" err="1"/>
            <a:t>samtal</a:t>
          </a:r>
          <a:r>
            <a:rPr lang="en-GB" sz="1200" b="1" kern="1200" dirty="0"/>
            <a:t> om </a:t>
          </a:r>
          <a:r>
            <a:rPr lang="en-GB" sz="1200" b="1" kern="1200" dirty="0" err="1"/>
            <a:t>matvanor</a:t>
          </a:r>
          <a:r>
            <a:rPr lang="en-GB" sz="1200" b="1" kern="1200" dirty="0"/>
            <a:t> (</a:t>
          </a:r>
          <a:r>
            <a:rPr lang="en-GB" sz="1200" b="1" kern="1200" dirty="0" err="1"/>
            <a:t>i</a:t>
          </a:r>
          <a:r>
            <a:rPr lang="en-GB" sz="1200" b="1" kern="1200" dirty="0"/>
            <a:t>)</a:t>
          </a:r>
          <a:endParaRPr lang="sv-SE" sz="1200" b="1" kern="1200" dirty="0"/>
        </a:p>
      </dsp:txBody>
      <dsp:txXfrm>
        <a:off x="13707" y="3502295"/>
        <a:ext cx="5093225" cy="253385"/>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64A4978-896E-4950-B369-BDA5138F4AE8}">
      <dsp:nvSpPr>
        <dsp:cNvPr id="0" name=""/>
        <dsp:cNvSpPr/>
      </dsp:nvSpPr>
      <dsp:spPr>
        <a:xfrm rot="2300815">
          <a:off x="1594392" y="4310591"/>
          <a:ext cx="566227" cy="47548"/>
        </a:xfrm>
        <a:custGeom>
          <a:avLst/>
          <a:gdLst/>
          <a:ahLst/>
          <a:cxnLst/>
          <a:rect l="0" t="0" r="0" b="0"/>
          <a:pathLst>
            <a:path>
              <a:moveTo>
                <a:pt x="0" y="23774"/>
              </a:moveTo>
              <a:lnTo>
                <a:pt x="566227" y="23774"/>
              </a:lnTo>
            </a:path>
          </a:pathLst>
        </a:custGeom>
        <a:noFill/>
        <a:ln w="25400" cap="flat" cmpd="sng" algn="ctr">
          <a:solidFill>
            <a:schemeClr val="bg1"/>
          </a:solidFill>
          <a:prstDash val="solid"/>
        </a:ln>
        <a:effectLst/>
      </dsp:spPr>
      <dsp:style>
        <a:lnRef idx="2">
          <a:scrgbClr r="0" g="0" b="0"/>
        </a:lnRef>
        <a:fillRef idx="0">
          <a:scrgbClr r="0" g="0" b="0"/>
        </a:fillRef>
        <a:effectRef idx="0">
          <a:scrgbClr r="0" g="0" b="0"/>
        </a:effectRef>
        <a:fontRef idx="minor"/>
      </dsp:style>
    </dsp:sp>
    <dsp:sp modelId="{E6602103-0315-4372-89D6-85CC7BAAEB73}">
      <dsp:nvSpPr>
        <dsp:cNvPr id="0" name=""/>
        <dsp:cNvSpPr/>
      </dsp:nvSpPr>
      <dsp:spPr>
        <a:xfrm rot="495322">
          <a:off x="1641316" y="3880872"/>
          <a:ext cx="2731766" cy="47548"/>
        </a:xfrm>
        <a:custGeom>
          <a:avLst/>
          <a:gdLst/>
          <a:ahLst/>
          <a:cxnLst/>
          <a:rect l="0" t="0" r="0" b="0"/>
          <a:pathLst>
            <a:path>
              <a:moveTo>
                <a:pt x="0" y="23774"/>
              </a:moveTo>
              <a:lnTo>
                <a:pt x="2731766" y="23774"/>
              </a:lnTo>
            </a:path>
          </a:pathLst>
        </a:custGeom>
        <a:noFill/>
        <a:ln w="25400" cap="flat" cmpd="sng" algn="ctr">
          <a:solidFill>
            <a:schemeClr val="bg1"/>
          </a:solidFill>
          <a:prstDash val="solid"/>
        </a:ln>
        <a:effectLst/>
      </dsp:spPr>
      <dsp:style>
        <a:lnRef idx="2">
          <a:scrgbClr r="0" g="0" b="0"/>
        </a:lnRef>
        <a:fillRef idx="0">
          <a:scrgbClr r="0" g="0" b="0"/>
        </a:fillRef>
        <a:effectRef idx="0">
          <a:scrgbClr r="0" g="0" b="0"/>
        </a:effectRef>
        <a:fontRef idx="minor"/>
      </dsp:style>
    </dsp:sp>
    <dsp:sp modelId="{D75CD52B-A462-4E1D-BE35-F1FF271C1D7B}">
      <dsp:nvSpPr>
        <dsp:cNvPr id="0" name=""/>
        <dsp:cNvSpPr/>
      </dsp:nvSpPr>
      <dsp:spPr>
        <a:xfrm rot="21301692">
          <a:off x="1653895" y="3486768"/>
          <a:ext cx="836487" cy="47548"/>
        </a:xfrm>
        <a:custGeom>
          <a:avLst/>
          <a:gdLst/>
          <a:ahLst/>
          <a:cxnLst/>
          <a:rect l="0" t="0" r="0" b="0"/>
          <a:pathLst>
            <a:path>
              <a:moveTo>
                <a:pt x="0" y="23774"/>
              </a:moveTo>
              <a:lnTo>
                <a:pt x="836487" y="23774"/>
              </a:lnTo>
            </a:path>
          </a:pathLst>
        </a:custGeom>
        <a:noFill/>
        <a:ln w="25400" cap="flat" cmpd="sng" algn="ctr">
          <a:solidFill>
            <a:schemeClr val="bg1"/>
          </a:solidFill>
          <a:prstDash val="solid"/>
        </a:ln>
        <a:effectLst/>
      </dsp:spPr>
      <dsp:style>
        <a:lnRef idx="2">
          <a:scrgbClr r="0" g="0" b="0"/>
        </a:lnRef>
        <a:fillRef idx="0">
          <a:scrgbClr r="0" g="0" b="0"/>
        </a:fillRef>
        <a:effectRef idx="0">
          <a:scrgbClr r="0" g="0" b="0"/>
        </a:effectRef>
        <a:fontRef idx="minor"/>
      </dsp:style>
    </dsp:sp>
    <dsp:sp modelId="{09D888CC-4E2D-4E07-B85D-70F5A92B6B17}">
      <dsp:nvSpPr>
        <dsp:cNvPr id="0" name=""/>
        <dsp:cNvSpPr/>
      </dsp:nvSpPr>
      <dsp:spPr>
        <a:xfrm rot="20442898">
          <a:off x="1589826" y="2953432"/>
          <a:ext cx="2339698" cy="47548"/>
        </a:xfrm>
        <a:custGeom>
          <a:avLst/>
          <a:gdLst/>
          <a:ahLst/>
          <a:cxnLst/>
          <a:rect l="0" t="0" r="0" b="0"/>
          <a:pathLst>
            <a:path>
              <a:moveTo>
                <a:pt x="0" y="23774"/>
              </a:moveTo>
              <a:lnTo>
                <a:pt x="2339698" y="23774"/>
              </a:lnTo>
            </a:path>
          </a:pathLst>
        </a:custGeom>
        <a:noFill/>
        <a:ln w="25400" cap="flat" cmpd="sng" algn="ctr">
          <a:solidFill>
            <a:schemeClr val="bg1"/>
          </a:solidFill>
          <a:prstDash val="solid"/>
        </a:ln>
        <a:effectLst/>
      </dsp:spPr>
      <dsp:style>
        <a:lnRef idx="2">
          <a:scrgbClr r="0" g="0" b="0"/>
        </a:lnRef>
        <a:fillRef idx="0">
          <a:scrgbClr r="0" g="0" b="0"/>
        </a:fillRef>
        <a:effectRef idx="0">
          <a:scrgbClr r="0" g="0" b="0"/>
        </a:effectRef>
        <a:fontRef idx="minor"/>
      </dsp:style>
    </dsp:sp>
    <dsp:sp modelId="{37B66838-CCA3-40E9-A217-A2566DF23D91}">
      <dsp:nvSpPr>
        <dsp:cNvPr id="0" name=""/>
        <dsp:cNvSpPr/>
      </dsp:nvSpPr>
      <dsp:spPr>
        <a:xfrm rot="17951776">
          <a:off x="1059930" y="2395786"/>
          <a:ext cx="1124826" cy="47548"/>
        </a:xfrm>
        <a:custGeom>
          <a:avLst/>
          <a:gdLst/>
          <a:ahLst/>
          <a:cxnLst/>
          <a:rect l="0" t="0" r="0" b="0"/>
          <a:pathLst>
            <a:path>
              <a:moveTo>
                <a:pt x="0" y="23774"/>
              </a:moveTo>
              <a:lnTo>
                <a:pt x="1124826" y="23774"/>
              </a:lnTo>
            </a:path>
          </a:pathLst>
        </a:custGeom>
        <a:noFill/>
        <a:ln w="25400" cap="flat" cmpd="sng" algn="ctr">
          <a:solidFill>
            <a:schemeClr val="bg1"/>
          </a:solidFill>
          <a:prstDash val="solid"/>
        </a:ln>
        <a:effectLst/>
      </dsp:spPr>
      <dsp:style>
        <a:lnRef idx="2">
          <a:scrgbClr r="0" g="0" b="0"/>
        </a:lnRef>
        <a:fillRef idx="0">
          <a:scrgbClr r="0" g="0" b="0"/>
        </a:fillRef>
        <a:effectRef idx="0">
          <a:scrgbClr r="0" g="0" b="0"/>
        </a:effectRef>
        <a:fontRef idx="minor"/>
      </dsp:style>
    </dsp:sp>
    <dsp:sp modelId="{0FCBFB9F-423A-464D-BD0C-D1F282050B40}">
      <dsp:nvSpPr>
        <dsp:cNvPr id="0" name=""/>
        <dsp:cNvSpPr/>
      </dsp:nvSpPr>
      <dsp:spPr>
        <a:xfrm>
          <a:off x="-36986" y="2611853"/>
          <a:ext cx="1991124" cy="1991124"/>
        </a:xfrm>
        <a:prstGeom prst="ellipse">
          <a:avLst/>
        </a:prstGeom>
        <a:solidFill>
          <a:srgbClr val="F5A014"/>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D1BA419-8ED7-462B-9D49-8E888E6389F0}">
      <dsp:nvSpPr>
        <dsp:cNvPr id="0" name=""/>
        <dsp:cNvSpPr/>
      </dsp:nvSpPr>
      <dsp:spPr>
        <a:xfrm>
          <a:off x="238994" y="-129629"/>
          <a:ext cx="4446291" cy="2092639"/>
        </a:xfrm>
        <a:prstGeom prst="ellipse">
          <a:avLst/>
        </a:prstGeom>
        <a:solidFill>
          <a:schemeClr val="bg1">
            <a:lumMod val="5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sv-SE" sz="1600" kern="1200" dirty="0">
              <a:solidFill>
                <a:schemeClr val="bg1"/>
              </a:solidFill>
              <a:latin typeface="Bembo" panose="02020502050201020203" pitchFamily="18" charset="0"/>
              <a:hlinkClick xmlns:r="http://schemas.openxmlformats.org/officeDocument/2006/relationships" r:id="rId1">
                <a:extLst>
                  <a:ext uri="{A12FA001-AC4F-418D-AE19-62706E023703}">
                    <ahyp:hlinkClr xmlns:ahyp="http://schemas.microsoft.com/office/drawing/2018/hyperlinkcolor" val="tx"/>
                  </a:ext>
                </a:extLst>
              </a:hlinkClick>
            </a:rPr>
            <a:t>Hälsa och aktivitet i vardagen - ur ett arbetsterapeutiskt perspektiv (2018)</a:t>
          </a:r>
          <a:r>
            <a:rPr lang="sv-SE" sz="1600" kern="1200" dirty="0">
              <a:solidFill>
                <a:schemeClr val="bg1"/>
              </a:solidFill>
              <a:latin typeface="Bembo" panose="02020502050201020203" pitchFamily="18" charset="0"/>
            </a:rPr>
            <a:t> Denna boks innehåll speglar både exempel från den forskning som bedrivs av arbetsterapeuter men också hur arbetsterapeuter arbetar med     levnadsvanor i praxis.</a:t>
          </a:r>
        </a:p>
      </dsp:txBody>
      <dsp:txXfrm>
        <a:off x="890138" y="176831"/>
        <a:ext cx="3144003" cy="1479719"/>
      </dsp:txXfrm>
    </dsp:sp>
    <dsp:sp modelId="{633A61EC-BD2D-4EC0-A3FD-93B992F9326F}">
      <dsp:nvSpPr>
        <dsp:cNvPr id="0" name=""/>
        <dsp:cNvSpPr/>
      </dsp:nvSpPr>
      <dsp:spPr>
        <a:xfrm>
          <a:off x="3556135" y="1631996"/>
          <a:ext cx="2737429" cy="1175225"/>
        </a:xfrm>
        <a:prstGeom prst="ellipse">
          <a:avLst/>
        </a:prstGeom>
        <a:solidFill>
          <a:schemeClr val="bg1">
            <a:lumMod val="5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sv-SE" sz="1600" kern="1200" dirty="0">
              <a:solidFill>
                <a:schemeClr val="bg1"/>
              </a:solidFill>
              <a:latin typeface="Bembo" panose="02020502050201020203" pitchFamily="18" charset="0"/>
              <a:hlinkClick xmlns:r="http://schemas.openxmlformats.org/officeDocument/2006/relationships" r:id="rId2">
                <a:extLst>
                  <a:ext uri="{A12FA001-AC4F-418D-AE19-62706E023703}">
                    <ahyp:hlinkClr xmlns:ahyp="http://schemas.microsoft.com/office/drawing/2018/hyperlinkcolor" val="tx"/>
                  </a:ext>
                </a:extLst>
              </a:hlinkClick>
            </a:rPr>
            <a:t>Hälsa i harmoni – studiecirkel av Jönköpings kommun</a:t>
          </a:r>
          <a:r>
            <a:rPr lang="sv-SE" sz="1600" kern="1200" dirty="0">
              <a:solidFill>
                <a:schemeClr val="bg1"/>
              </a:solidFill>
              <a:latin typeface="Bembo" panose="02020502050201020203" pitchFamily="18" charset="0"/>
            </a:rPr>
            <a:t> (länk till Youtube)</a:t>
          </a:r>
        </a:p>
      </dsp:txBody>
      <dsp:txXfrm>
        <a:off x="3957022" y="1804104"/>
        <a:ext cx="1935655" cy="831009"/>
      </dsp:txXfrm>
    </dsp:sp>
    <dsp:sp modelId="{A20294D9-53CD-4084-BE4C-3452C98C7B48}">
      <dsp:nvSpPr>
        <dsp:cNvPr id="0" name=""/>
        <dsp:cNvSpPr/>
      </dsp:nvSpPr>
      <dsp:spPr>
        <a:xfrm>
          <a:off x="2459438" y="2860158"/>
          <a:ext cx="2544226" cy="1012056"/>
        </a:xfrm>
        <a:prstGeom prst="ellipse">
          <a:avLst/>
        </a:prstGeom>
        <a:solidFill>
          <a:schemeClr val="bg1">
            <a:lumMod val="5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sv-SE" sz="1600" kern="1200" dirty="0">
              <a:solidFill>
                <a:schemeClr val="bg1"/>
              </a:solidFill>
              <a:latin typeface="Bembo" panose="02020502050201020203" pitchFamily="18" charset="0"/>
              <a:hlinkClick xmlns:r="http://schemas.openxmlformats.org/officeDocument/2006/relationships" r:id="rId3">
                <a:extLst>
                  <a:ext uri="{A12FA001-AC4F-418D-AE19-62706E023703}">
                    <ahyp:hlinkClr xmlns:ahyp="http://schemas.microsoft.com/office/drawing/2018/hyperlinkcolor" val="tx"/>
                  </a:ext>
                </a:extLst>
              </a:hlinkClick>
            </a:rPr>
            <a:t>Beskrivning av ett patientfall (länk till arbetsterapeuterna.se) </a:t>
          </a:r>
          <a:endParaRPr lang="sv-SE" sz="1600" kern="1200" dirty="0">
            <a:solidFill>
              <a:schemeClr val="bg1"/>
            </a:solidFill>
            <a:latin typeface="Bembo" panose="02020502050201020203" pitchFamily="18" charset="0"/>
          </a:endParaRPr>
        </a:p>
      </dsp:txBody>
      <dsp:txXfrm>
        <a:off x="2832031" y="3008370"/>
        <a:ext cx="1799040" cy="715632"/>
      </dsp:txXfrm>
    </dsp:sp>
    <dsp:sp modelId="{73B672B3-A905-4FAE-AD53-89F087B1F944}">
      <dsp:nvSpPr>
        <dsp:cNvPr id="0" name=""/>
        <dsp:cNvSpPr/>
      </dsp:nvSpPr>
      <dsp:spPr>
        <a:xfrm>
          <a:off x="4289662" y="3545669"/>
          <a:ext cx="3247901" cy="1561331"/>
        </a:xfrm>
        <a:prstGeom prst="ellipse">
          <a:avLst/>
        </a:prstGeom>
        <a:solidFill>
          <a:schemeClr val="bg1">
            <a:lumMod val="5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sv-SE" sz="1600" kern="1200" dirty="0">
              <a:solidFill>
                <a:schemeClr val="bg1"/>
              </a:solidFill>
              <a:latin typeface="Bembo" panose="02020502050201020203" pitchFamily="18" charset="0"/>
              <a:hlinkClick xmlns:r="http://schemas.openxmlformats.org/officeDocument/2006/relationships" r:id="rId4">
                <a:extLst>
                  <a:ext uri="{A12FA001-AC4F-418D-AE19-62706E023703}">
                    <ahyp:hlinkClr xmlns:ahyp="http://schemas.microsoft.com/office/drawing/2018/hyperlinkcolor" val="tx"/>
                  </a:ext>
                </a:extLst>
              </a:hlinkClick>
            </a:rPr>
            <a:t>Recept till alla</a:t>
          </a:r>
          <a:r>
            <a:rPr lang="sv-SE" sz="1600" kern="1200" dirty="0">
              <a:solidFill>
                <a:schemeClr val="bg1"/>
              </a:solidFill>
              <a:latin typeface="Bembo" panose="02020502050201020203" pitchFamily="18" charset="0"/>
            </a:rPr>
            <a:t> – en webbplats med recept, och om mat och motion (länk till http://recepttillalla.se/)</a:t>
          </a:r>
        </a:p>
      </dsp:txBody>
      <dsp:txXfrm>
        <a:off x="4765306" y="3774321"/>
        <a:ext cx="2296613" cy="1104027"/>
      </dsp:txXfrm>
    </dsp:sp>
    <dsp:sp modelId="{3332AD02-D025-4544-A916-C6BB69D2E119}">
      <dsp:nvSpPr>
        <dsp:cNvPr id="0" name=""/>
        <dsp:cNvSpPr/>
      </dsp:nvSpPr>
      <dsp:spPr>
        <a:xfrm>
          <a:off x="1316780" y="4386385"/>
          <a:ext cx="3321063" cy="1636034"/>
        </a:xfrm>
        <a:prstGeom prst="ellipse">
          <a:avLst/>
        </a:prstGeom>
        <a:solidFill>
          <a:schemeClr val="bg1">
            <a:lumMod val="5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sv-SE" sz="1600" kern="1200" dirty="0">
              <a:solidFill>
                <a:schemeClr val="bg1"/>
              </a:solidFill>
              <a:latin typeface="Bembo" panose="02020502050201020203" pitchFamily="18" charset="0"/>
              <a:hlinkClick xmlns:r="http://schemas.openxmlformats.org/officeDocument/2006/relationships" r:id="rId5">
                <a:extLst>
                  <a:ext uri="{A12FA001-AC4F-418D-AE19-62706E023703}">
                    <ahyp:hlinkClr xmlns:ahyp="http://schemas.microsoft.com/office/drawing/2018/hyperlinkcolor" val="tx"/>
                  </a:ext>
                </a:extLst>
              </a:hlinkClick>
            </a:rPr>
            <a:t>DO LIVE WELL</a:t>
          </a:r>
          <a:r>
            <a:rPr lang="sv-SE" sz="1600" kern="1200" dirty="0">
              <a:solidFill>
                <a:schemeClr val="bg1"/>
              </a:solidFill>
              <a:latin typeface="Bembo" panose="02020502050201020203" pitchFamily="18" charset="0"/>
            </a:rPr>
            <a:t> - Åtta områden av aktiviteter som bidrar till välmående (länk till artikel i tidskriften Arbetsterapeuten nr 5/2018)</a:t>
          </a:r>
        </a:p>
      </dsp:txBody>
      <dsp:txXfrm>
        <a:off x="1803138" y="4625977"/>
        <a:ext cx="2348347" cy="1156850"/>
      </dsp:txXfrm>
    </dsp:sp>
  </dsp:spTree>
</dsp:drawing>
</file>

<file path=ppt/diagrams/layout1.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2.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3.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4.xml><?xml version="1.0" encoding="utf-8"?>
<dgm:layoutDef xmlns:dgm="http://schemas.openxmlformats.org/drawingml/2006/diagram" xmlns:a="http://schemas.openxmlformats.org/drawingml/2006/main" uniqueId="urn:microsoft.com/office/officeart/2005/8/layout/radial2">
  <dgm:title val=""/>
  <dgm:desc val=""/>
  <dgm:catLst>
    <dgm:cat type="relationship" pri="20000"/>
    <dgm:cat type="convert" pri="9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ite">
    <dgm:varLst>
      <dgm:chMax val="5"/>
      <dgm:dir/>
      <dgm:animLvl val="ctr"/>
      <dgm:resizeHandles val="exact"/>
    </dgm:varLst>
    <dgm:alg type="composite"/>
    <dgm:shape xmlns:r="http://schemas.openxmlformats.org/officeDocument/2006/relationships" r:blip="">
      <dgm:adjLst/>
    </dgm:shape>
    <dgm:presOf/>
    <dgm:constrLst>
      <dgm:constr type="w" for="ch" forName="cycle" refType="w"/>
      <dgm:constr type="h" for="ch" forName="cycle" refType="h"/>
    </dgm:constrLst>
    <dgm:ruleLst/>
    <dgm:layoutNode name="cycle">
      <dgm:choose name="Name0">
        <dgm:if name="Name1" func="var" arg="dir" op="equ" val="norm">
          <dgm:choose name="Name2">
            <dgm:if name="Name3" axis="ch" ptType="node" func="cnt" op="lte" val="1">
              <dgm:alg type="cycle">
                <dgm:param type="stAng" val="90"/>
                <dgm:param type="spanAng" val="360"/>
                <dgm:param type="ctrShpMap" val="fNode"/>
              </dgm:alg>
            </dgm:if>
            <dgm:if name="Name4" axis="ch" ptType="node" func="cnt" op="equ" val="2">
              <dgm:alg type="cycle">
                <dgm:param type="stAng" val="70"/>
                <dgm:param type="spanAng" val="40"/>
                <dgm:param type="ctrShpMap" val="fNode"/>
              </dgm:alg>
            </dgm:if>
            <dgm:if name="Name5" axis="ch" ptType="node" func="cnt" op="equ" val="3">
              <dgm:alg type="cycle">
                <dgm:param type="stAng" val="60"/>
                <dgm:param type="spanAng" val="60"/>
                <dgm:param type="ctrShpMap" val="fNode"/>
              </dgm:alg>
            </dgm:if>
            <dgm:else name="Name6">
              <dgm:alg type="cycle">
                <dgm:param type="stAng" val="45"/>
                <dgm:param type="spanAng" val="90"/>
                <dgm:param type="ctrShpMap" val="fNode"/>
              </dgm:alg>
            </dgm:else>
          </dgm:choose>
        </dgm:if>
        <dgm:else name="Name7">
          <dgm:choose name="Name8">
            <dgm:if name="Name9" axis="ch" ptType="node" func="cnt" op="lte" val="1">
              <dgm:alg type="cycle">
                <dgm:param type="stAng" val="-90"/>
                <dgm:param type="spanAng" val="-360"/>
                <dgm:param type="ctrShpMap" val="fNode"/>
              </dgm:alg>
            </dgm:if>
            <dgm:if name="Name10" axis="ch" ptType="node" func="cnt" op="equ" val="2">
              <dgm:alg type="cycle">
                <dgm:param type="stAng" val="-70"/>
                <dgm:param type="spanAng" val="-40"/>
                <dgm:param type="ctrShpMap" val="fNode"/>
              </dgm:alg>
            </dgm:if>
            <dgm:if name="Name11" axis="ch" ptType="node" func="cnt" op="equ" val="3">
              <dgm:alg type="cycle">
                <dgm:param type="stAng" val="-60"/>
                <dgm:param type="spanAng" val="-60"/>
                <dgm:param type="ctrShpMap" val="fNode"/>
              </dgm:alg>
            </dgm:if>
            <dgm:else name="Name12">
              <dgm:alg type="cycle">
                <dgm:param type="stAng" val="-45"/>
                <dgm:param type="spanAng" val="-90"/>
                <dgm:param type="ctrShpMap" val="fNode"/>
              </dgm:alg>
            </dgm:else>
          </dgm:choose>
        </dgm:else>
      </dgm:choose>
      <dgm:shape xmlns:r="http://schemas.openxmlformats.org/officeDocument/2006/relationships" r:blip="">
        <dgm:adjLst/>
      </dgm:shape>
      <dgm:presOf/>
      <dgm:constrLst>
        <dgm:constr type="sp" val="20"/>
        <dgm:constr type="w" for="ch" forName="centerShape" refType="w"/>
        <dgm:constr type="w" for="ch" forName="node" refType="w" refFor="ch" refForName="centerShape" fact="1.5"/>
        <dgm:constr type="sibSp" refType="w" refFor="ch" refForName="centerShape" op="equ" fact="0.08"/>
        <dgm:constr type="primFontSz" for="des" forName="parentNode" op="equ" val="65"/>
        <dgm:constr type="secFontSz" for="des" forName="childNode" op="equ" val="65"/>
      </dgm:constrLst>
      <dgm:ruleLst/>
      <dgm:choose name="Name13">
        <dgm:if name="Name14" axis="ch" ptType="node" hideLastTrans="0" func="cnt" op="gte" val="1">
          <dgm:layoutNode name="centerShape" styleLbl="node0">
            <dgm:alg type="composite"/>
            <dgm:shape xmlns:r="http://schemas.openxmlformats.org/officeDocument/2006/relationships" r:blip="">
              <dgm:adjLst/>
            </dgm:shape>
            <dgm:presOf axis="ch" ptType="node" cnt="1"/>
            <dgm:constrLst>
              <dgm:constr type="w" for="ch" forName="connSite" refType="w" fact="0.7"/>
              <dgm:constr type="h" for="ch" forName="connSite" refType="w" fact="0.7"/>
              <dgm:constr type="ctrX" for="ch" forName="connSite" refType="w" fact="0.5"/>
              <dgm:constr type="ctrY" for="ch" forName="connSite" refType="h" fact="0.5"/>
              <dgm:constr type="w" for="ch" forName="visible" refType="w"/>
              <dgm:constr type="h" for="ch" forName="visible" refType="w"/>
              <dgm:constr type="ctrX" for="ch" forName="visible" refType="w" fact="0.5"/>
              <dgm:constr type="ctrY" for="ch" forName="visible" refType="h" fact="0.5"/>
            </dgm:constrLst>
            <dgm:ruleLst/>
            <dgm:layoutNode name="connSite">
              <dgm:alg type="sp"/>
              <dgm:shape xmlns:r="http://schemas.openxmlformats.org/officeDocument/2006/relationships" type="ellipse" r:blip="" hideGeom="1">
                <dgm:adjLst/>
              </dgm:shape>
              <dgm:presOf/>
              <dgm:constrLst/>
              <dgm:ruleLst/>
            </dgm:layoutNode>
            <dgm:layoutNode name="visible">
              <dgm:alg type="sp"/>
              <dgm:shape xmlns:r="http://schemas.openxmlformats.org/officeDocument/2006/relationships" type="ellipse" r:blip="" blipPhldr="1">
                <dgm:adjLst/>
              </dgm:shape>
              <dgm:presOf/>
              <dgm:constrLst/>
              <dgm:ruleLst/>
            </dgm:layoutNode>
          </dgm:layoutNode>
        </dgm:if>
        <dgm:else name="Name15"/>
      </dgm:choose>
      <dgm:forEach name="Name16" axis="ch">
        <dgm:forEach name="Name17" axis="self" ptType="node">
          <dgm:layoutNode name="node">
            <dgm:alg type="composite"/>
            <dgm:shape xmlns:r="http://schemas.openxmlformats.org/officeDocument/2006/relationships" r:blip="">
              <dgm:adjLst/>
            </dgm:shape>
            <dgm:presOf/>
            <dgm:choose name="Name18">
              <dgm:if name="Name19" func="var" arg="dir" op="equ" val="norm">
                <dgm:constrLst>
                  <dgm:constr type="t" for="ch" forName="parentNode"/>
                  <dgm:constr type="l" for="ch" forName="parentNode"/>
                  <dgm:constr type="w" for="ch" forName="parentNode" refType="w" fact="0.4"/>
                  <dgm:constr type="h" for="ch" forName="parentNode" refType="w" refFor="ch" refForName="parentNode" op="equ"/>
                  <dgm:constr type="ctrY" for="ch" forName="childNode" refType="h" refFor="ch" refForName="parentNode" fact="0.5"/>
                  <dgm:constr type="l" for="ch" forName="childNode" refType="w" refFor="ch" refForName="parentNode" op="equ" fact="1.1"/>
                  <dgm:constr type="w" for="ch" forName="childNode" refType="w" fact="0.6"/>
                  <dgm:constr type="h" for="ch" forName="childNode" refType="h" refFor="ch" refForName="parentNode"/>
                </dgm:constrLst>
              </dgm:if>
              <dgm:else name="Name20">
                <dgm:constrLst>
                  <dgm:constr type="t" for="ch" forName="parentNode"/>
                  <dgm:constr type="r" for="ch" forName="parentNode" refType="w"/>
                  <dgm:constr type="w" for="ch" forName="parentNode" refType="w" fact="0.4"/>
                  <dgm:constr type="h" for="ch" forName="parentNode" refType="w" refFor="ch" refForName="parentNode" op="equ"/>
                  <dgm:constr type="ctrY" for="ch" forName="childNode" refType="h" refFor="ch" refForName="parentNode" fact="0.5"/>
                  <dgm:constr type="l" for="ch" forName="childNode"/>
                  <dgm:constr type="w" for="ch" forName="childNode" refType="w" fact="0.6"/>
                  <dgm:constr type="h" for="ch" forName="childNode" refType="h" refFor="ch" refForName="parentNode"/>
                </dgm:constrLst>
              </dgm:else>
            </dgm:choose>
            <dgm:ruleLst/>
            <dgm:layoutNode name="parentNode" styleLbl="node1">
              <dgm:varLst>
                <dgm:chMax val="1"/>
                <dgm:bulletEnabled val="1"/>
              </dgm:varLst>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childNode" styleLbl="revTx" moveWith="parentNode">
              <dgm:varLst>
                <dgm:bulletEnabled val="1"/>
              </dgm:varLst>
              <dgm:alg type="tx">
                <dgm:param type="txAnchorVertCh" val="mid"/>
                <dgm:param type="stBulletLvl" val="1"/>
              </dgm:alg>
              <dgm:choose name="Name21">
                <dgm:if name="Name22" axis="ch" ptType="node" func="cnt" op="gte" val="1">
                  <dgm:shape xmlns:r="http://schemas.openxmlformats.org/officeDocument/2006/relationships" type="rect" r:blip="">
                    <dgm:adjLst/>
                  </dgm:shape>
                </dgm:if>
                <dgm:else name="Name23">
                  <dgm:shape xmlns:r="http://schemas.openxmlformats.org/officeDocument/2006/relationships" type="rect" r:blip="" hideGeom="1">
                    <dgm:adjLst/>
                  </dgm:shape>
                </dgm:else>
              </dgm:choose>
              <dgm:presOf axis="des" ptType="node"/>
              <dgm:constrLst>
                <dgm:constr type="tMarg"/>
                <dgm:constr type="bMarg"/>
                <dgm:constr type="lMarg"/>
                <dgm:constr type="rMarg"/>
              </dgm:constrLst>
              <dgm:ruleLst>
                <dgm:rule type="secFontSz" val="5" fact="NaN" max="NaN"/>
              </dgm:ruleLst>
            </dgm:layoutNode>
          </dgm:layoutNode>
        </dgm:forEach>
        <dgm:forEach name="Name24" axis="self" ptType="parTrans" cnt="1">
          <dgm:layoutNode name="Name25">
            <dgm:alg type="conn">
              <dgm:param type="dim" val="1D"/>
              <dgm:param type="endSty" val="noArr"/>
              <dgm:param type="begPts" val="auto"/>
              <dgm:param type="endPts" val="auto"/>
              <dgm:param type="srcNode" val="connSite"/>
              <dgm:param type="dstNode" val="parentNode"/>
            </dgm:alg>
            <dgm:shape xmlns:r="http://schemas.openxmlformats.org/officeDocument/2006/relationships" type="conn" r:blip="" zOrderOff="-99">
              <dgm:adjLst/>
            </dgm:shape>
            <dgm:presOf axis="self"/>
            <dgm:constrLst>
              <dgm:constr type="connDist"/>
              <dgm:constr type="w" val="1"/>
              <dgm:constr type="h" val="5"/>
              <dgm:constr type="begPad"/>
              <dgm:constr type="endPad"/>
            </dgm:constrLst>
            <dgm:ruleLst/>
          </dgm:layoutNode>
        </dgm:forEach>
      </dgm:forEach>
    </dgm:layoutNode>
  </dgm:layoutNode>
</dgm:layoutDef>
</file>

<file path=ppt/diagrams/layout5.xml><?xml version="1.0" encoding="utf-8"?>
<dgm:layoutDef xmlns:dgm="http://schemas.openxmlformats.org/drawingml/2006/diagram" xmlns:a="http://schemas.openxmlformats.org/drawingml/2006/main" uniqueId="urn:microsoft.com/office/officeart/2005/8/layout/cycle8">
  <dgm:title val=""/>
  <dgm:desc val=""/>
  <dgm:catLst>
    <dgm:cat type="cycle" pri="7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 modelId="5"/>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clrData>
  <dgm:layoutNode name="compositeShape">
    <dgm:varLst>
      <dgm:chMax val="7"/>
      <dgm:dir/>
      <dgm:resizeHandles val="exact"/>
    </dgm:varLst>
    <dgm:alg type="composite">
      <dgm:param type="horzAlign" val="ctr"/>
      <dgm:param type="vertAlign" val="mid"/>
      <dgm:param type="ar" val="1"/>
    </dgm:alg>
    <dgm:shape xmlns:r="http://schemas.openxmlformats.org/officeDocument/2006/relationships" r:blip="">
      <dgm:adjLst/>
    </dgm:shape>
    <dgm:presOf/>
    <dgm:choose name="Name0">
      <dgm:if name="Name1" axis="ch" ptType="node" func="cnt" op="equ" val="1">
        <dgm:constrLst>
          <dgm:constr type="l" for="ch" forName="wedge1" refType="w" fact="0.08"/>
          <dgm:constr type="t" for="ch" forName="wedge1" refType="w" fact="0.08"/>
          <dgm:constr type="w" for="ch" forName="wedge1" refType="w" fact="0.84"/>
          <dgm:constr type="h" for="ch" forName="wedge1" refType="h" fact="0.84"/>
          <dgm:constr type="l" for="ch" forName="dummy1a" refType="w" fact="0.5"/>
          <dgm:constr type="t" for="ch" forName="dummy1a" refType="h" fact="0.08"/>
          <dgm:constr type="l" for="ch" forName="dummy1b" refType="w" fact="0.5"/>
          <dgm:constr type="t" for="ch" forName="dummy1b" refType="h" fact="0.08"/>
          <dgm:constr type="l" for="ch" forName="wedge1Tx" refType="w" fact="0.22"/>
          <dgm:constr type="t" for="ch" forName="wedge1Tx" refType="h" fact="0.22"/>
          <dgm:constr type="w" for="ch" forName="wedge1Tx" refType="w" fact="0.56"/>
          <dgm:constr type="h" for="ch" forName="wedge1Tx" refType="h" fact="0.56"/>
          <dgm:constr type="h" for="ch" forName="arrowWedge1single" refType="w" fact="0.08"/>
          <dgm:constr type="diam" for="ch" forName="arrowWedge1single" refType="w" fact="0.84"/>
          <dgm:constr type="l" for="ch" forName="arrowWedge1single" refType="w" fact="0.5"/>
          <dgm:constr type="t" for="ch" forName="arrowWedge1single" refType="w" fact="0.5"/>
          <dgm:constr type="primFontSz" for="ch" ptType="node" op="equ"/>
        </dgm:constrLst>
      </dgm:if>
      <dgm:if name="Name2" axis="ch" ptType="node" func="cnt" op="equ" val="2">
        <dgm:constrLst>
          <dgm:constr type="l" for="ch" forName="wedge1" refType="w" fact="0.1"/>
          <dgm:constr type="t" for="ch" forName="wedge1" refType="w" fact="0.08"/>
          <dgm:constr type="w" for="ch" forName="wedge1" refType="w" fact="0.84"/>
          <dgm:constr type="h" for="ch" forName="wedge1" refType="h" fact="0.84"/>
          <dgm:constr type="l" for="ch" forName="dummy1a" refType="w" fact="0.52"/>
          <dgm:constr type="t" for="ch" forName="dummy1a" refType="h" fact="0.08"/>
          <dgm:constr type="l" for="ch" forName="dummy1b" refType="w" fact="0.52"/>
          <dgm:constr type="t" for="ch" forName="dummy1b" refType="h" fact="0.92"/>
          <dgm:constr type="l" for="ch" forName="wedge1Tx" refType="w" fact="0.559"/>
          <dgm:constr type="t" for="ch" forName="wedge1Tx" refType="h" fact="0.3"/>
          <dgm:constr type="w" for="ch" forName="wedge1Tx" refType="w" fact="0.3"/>
          <dgm:constr type="h" for="ch" forName="wedge1Tx" refType="h" fact="0.4"/>
          <dgm:constr type="l" for="ch" forName="wedge2" refType="w" fact="0.06"/>
          <dgm:constr type="t" for="ch" forName="wedge2" refType="w" fact="0.08"/>
          <dgm:constr type="w" for="ch" forName="wedge2" refType="w" fact="0.84"/>
          <dgm:constr type="h" for="ch" forName="wedge2" refType="h" fact="0.84"/>
          <dgm:constr type="l" for="ch" forName="dummy2a" refType="w" fact="0.48"/>
          <dgm:constr type="t" for="ch" forName="dummy2a" refType="h" fact="0.92"/>
          <dgm:constr type="l" for="ch" forName="dummy2b" refType="w" fact="0.48"/>
          <dgm:constr type="t" for="ch" forName="dummy2b" refType="h" fact="0.08"/>
          <dgm:constr type="r" for="ch" forName="wedge2Tx" refType="w" fact="0.441"/>
          <dgm:constr type="t" for="ch" forName="wedge2Tx" refType="h" fact="0.3"/>
          <dgm:constr type="w" for="ch" forName="wedge2Tx" refType="w" fact="0.3"/>
          <dgm:constr type="h" for="ch" forName="wedge2Tx" refType="h" fact="0.4"/>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primFontSz" for="ch" ptType="node" op="equ"/>
        </dgm:constrLst>
      </dgm:if>
      <dgm:if name="Name3" axis="ch" ptType="node" func="cnt" op="equ" val="3">
        <dgm:constrLst>
          <dgm:constr type="l" for="ch" forName="wedge1" refType="w" fact="0.0973"/>
          <dgm:constr type="t" for="ch" forName="wedge1" refType="w" fact="0.07"/>
          <dgm:constr type="w" for="ch" forName="wedge1" refType="w" fact="0.84"/>
          <dgm:constr type="h" for="ch" forName="wedge1" refType="h" fact="0.84"/>
          <dgm:constr type="l" for="ch" forName="dummy1a" refType="w" fact="0.5173"/>
          <dgm:constr type="t" for="ch" forName="dummy1a" refType="h" fact="0.07"/>
          <dgm:constr type="l" for="ch" forName="dummy1b" refType="w" fact="0.8811"/>
          <dgm:constr type="t" for="ch" forName="dummy1b" refType="h" fact="0.7"/>
          <dgm:constr type="l" for="ch" forName="wedge1Tx" refType="w" fact="0.54"/>
          <dgm:constr type="t" for="ch" forName="wedge1Tx" refType="h" fact="0.248"/>
          <dgm:constr type="w" for="ch" forName="wedge1Tx" refType="w" fact="0.3"/>
          <dgm:constr type="h" for="ch" forName="wedge1Tx" refType="h" fact="0.25"/>
          <dgm:constr type="l" for="ch" forName="wedge2" refType="w" fact="0.08"/>
          <dgm:constr type="t" for="ch" forName="wedge2" refType="w" fact="0.1"/>
          <dgm:constr type="w" for="ch" forName="wedge2" refType="w" fact="0.84"/>
          <dgm:constr type="h" for="ch" forName="wedge2" refType="h" fact="0.84"/>
          <dgm:constr type="l" for="ch" forName="dummy2a" refType="w" fact="0.8637"/>
          <dgm:constr type="t" for="ch" forName="dummy2a" refType="h" fact="0.73"/>
          <dgm:constr type="l" for="ch" forName="dummy2b" refType="w" fact="0.1363"/>
          <dgm:constr type="t" for="ch" forName="dummy2b" refType="h" fact="0.73"/>
          <dgm:constr type="l" for="ch" forName="wedge2Tx" refType="w" fact="0.28"/>
          <dgm:constr type="t" for="ch" forName="wedge2Tx" refType="h" fact="0.645"/>
          <dgm:constr type="w" for="ch" forName="wedge2Tx" refType="w" fact="0.45"/>
          <dgm:constr type="h" for="ch" forName="wedge2Tx" refType="h" fact="0.22"/>
          <dgm:constr type="l" for="ch" forName="wedge3" refType="w" fact="0.0627"/>
          <dgm:constr type="t" for="ch" forName="wedge3" refType="w" fact="0.07"/>
          <dgm:constr type="w" for="ch" forName="wedge3" refType="w" fact="0.84"/>
          <dgm:constr type="h" for="ch" forName="wedge3" refType="h" fact="0.84"/>
          <dgm:constr type="l" for="ch" forName="dummy3a" refType="w" fact="0.1189"/>
          <dgm:constr type="t" for="ch" forName="dummy3a" refType="h" fact="0.7"/>
          <dgm:constr type="l" for="ch" forName="dummy3b" refType="w" fact="0.4827"/>
          <dgm:constr type="t" for="ch" forName="dummy3b" refType="h" fact="0.07"/>
          <dgm:constr type="r" for="ch" forName="wedge3Tx" refType="w" fact="0.46"/>
          <dgm:constr type="t" for="ch" forName="wedge3Tx" refType="h" fact="0.248"/>
          <dgm:constr type="w" for="ch" forName="wedge3Tx" refType="w" fact="0.3"/>
          <dgm:constr type="h" for="ch" forName="wedge3Tx" refType="h" fact="0.25"/>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primFontSz" for="ch" ptType="node" op="equ"/>
        </dgm:constrLst>
      </dgm:if>
      <dgm:if name="Name4" axis="ch" ptType="node" func="cnt" op="equ" val="4">
        <dgm:constrLst>
          <dgm:constr type="l" for="ch" forName="wedge1" refType="w" fact="0.0941"/>
          <dgm:constr type="t" for="ch" forName="wedge1" refType="w" fact="0.0659"/>
          <dgm:constr type="w" for="ch" forName="wedge1" refType="w" fact="0.84"/>
          <dgm:constr type="h" for="ch" forName="wedge1" refType="h" fact="0.84"/>
          <dgm:constr type="l" for="ch" forName="dummy1a" refType="w" fact="0.5141"/>
          <dgm:constr type="t" for="ch" forName="dummy1a" refType="h" fact="0.0659"/>
          <dgm:constr type="l" for="ch" forName="dummy1b" refType="w" fact="0.9341"/>
          <dgm:constr type="t" for="ch" forName="dummy1b" refType="h" fact="0.4859"/>
          <dgm:constr type="l" for="ch" forName="wedge1Tx" refType="w" fact="0.54"/>
          <dgm:constr type="t" for="ch" forName="wedge1Tx" refType="h" fact="0.24"/>
          <dgm:constr type="w" for="ch" forName="wedge1Tx" refType="w" fact="0.31"/>
          <dgm:constr type="h" for="ch" forName="wedge1Tx" refType="h" fact="0.23"/>
          <dgm:constr type="l" for="ch" forName="wedge2" refType="w" fact="0.0941"/>
          <dgm:constr type="t" for="ch" forName="wedge2" refType="w" fact="0.0941"/>
          <dgm:constr type="w" for="ch" forName="wedge2" refType="w" fact="0.84"/>
          <dgm:constr type="h" for="ch" forName="wedge2" refType="h" fact="0.84"/>
          <dgm:constr type="l" for="ch" forName="dummy2a" refType="w" fact="0.9341"/>
          <dgm:constr type="t" for="ch" forName="dummy2a" refType="h" fact="0.5141"/>
          <dgm:constr type="l" for="ch" forName="dummy2b" refType="w" fact="0.5141"/>
          <dgm:constr type="t" for="ch" forName="dummy2b" refType="h" fact="0.9341"/>
          <dgm:constr type="l" for="ch" forName="wedge2Tx" refType="w" fact="0.54"/>
          <dgm:constr type="t" for="ch" forName="wedge2Tx" refType="h" fact="0.53"/>
          <dgm:constr type="w" for="ch" forName="wedge2Tx" refType="w" fact="0.31"/>
          <dgm:constr type="h" for="ch" forName="wedge2Tx" refType="h" fact="0.23"/>
          <dgm:constr type="l" for="ch" forName="wedge3" refType="w" fact="0.0659"/>
          <dgm:constr type="t" for="ch" forName="wedge3" refType="w" fact="0.0941"/>
          <dgm:constr type="w" for="ch" forName="wedge3" refType="w" fact="0.84"/>
          <dgm:constr type="h" for="ch" forName="wedge3" refType="h" fact="0.84"/>
          <dgm:constr type="l" for="ch" forName="dummy3a" refType="w" fact="0.4859"/>
          <dgm:constr type="t" for="ch" forName="dummy3a" refType="h" fact="0.9341"/>
          <dgm:constr type="l" for="ch" forName="dummy3b" refType="w" fact="0.0659"/>
          <dgm:constr type="t" for="ch" forName="dummy3b" refType="h" fact="0.5141"/>
          <dgm:constr type="r" for="ch" forName="wedge3Tx" refType="w" fact="0.46"/>
          <dgm:constr type="t" for="ch" forName="wedge3Tx" refType="h" fact="0.53"/>
          <dgm:constr type="w" for="ch" forName="wedge3Tx" refType="w" fact="0.31"/>
          <dgm:constr type="h" for="ch" forName="wedge3Tx" refType="h" fact="0.23"/>
          <dgm:constr type="l" for="ch" forName="wedge4" refType="w" fact="0.0659"/>
          <dgm:constr type="t" for="ch" forName="wedge4" refType="h" fact="0.0659"/>
          <dgm:constr type="w" for="ch" forName="wedge4" refType="w" fact="0.84"/>
          <dgm:constr type="h" for="ch" forName="wedge4" refType="h" fact="0.84"/>
          <dgm:constr type="l" for="ch" forName="dummy4a" refType="w" fact="0.0659"/>
          <dgm:constr type="t" for="ch" forName="dummy4a" refType="h" fact="0.4859"/>
          <dgm:constr type="l" for="ch" forName="dummy4b" refType="w" fact="0.4859"/>
          <dgm:constr type="t" for="ch" forName="dummy4b" refType="h" fact="0.0659"/>
          <dgm:constr type="r" for="ch" forName="wedge4Tx" refType="w" fact="0.46"/>
          <dgm:constr type="t" for="ch" forName="wedge4Tx" refType="h" fact="0.24"/>
          <dgm:constr type="w" for="ch" forName="wedge4Tx" refType="w" fact="0.31"/>
          <dgm:constr type="h" for="ch" forName="wedge4Tx" refType="h" fact="0.23"/>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primFontSz" for="ch" ptType="node" op="equ"/>
        </dgm:constrLst>
      </dgm:if>
      <dgm:if name="Name5" axis="ch" ptType="node" func="cnt" op="equ" val="5">
        <dgm:constrLst>
          <dgm:constr type="l" for="ch" forName="wedge1" refType="w" fact="0.0918"/>
          <dgm:constr type="t" for="ch" forName="wedge1" refType="w" fact="0.0638"/>
          <dgm:constr type="w" for="ch" forName="wedge1" refType="w" fact="0.84"/>
          <dgm:constr type="h" for="ch" forName="wedge1" refType="h" fact="0.84"/>
          <dgm:constr type="l" for="ch" forName="dummy1a" refType="w" fact="0.5118"/>
          <dgm:constr type="t" for="ch" forName="dummy1a" refType="h" fact="0.0638"/>
          <dgm:constr type="l" for="ch" forName="dummy1b" refType="w" fact="0.9112"/>
          <dgm:constr type="t" for="ch" forName="dummy1b" refType="h" fact="0.354"/>
          <dgm:constr type="l" for="ch" forName="wedge1Tx" refType="w" fact="0.53"/>
          <dgm:constr type="t" for="ch" forName="wedge1Tx" refType="h" fact="0.205"/>
          <dgm:constr type="w" for="ch" forName="wedge1Tx" refType="w" fact="0.27"/>
          <dgm:constr type="h" for="ch" forName="wedge1Tx" refType="h" fact="0.18"/>
          <dgm:constr type="l" for="ch" forName="wedge2" refType="w" fact="0.099"/>
          <dgm:constr type="t" for="ch" forName="wedge2" refType="w" fact="0.0862"/>
          <dgm:constr type="w" for="ch" forName="wedge2" refType="w" fact="0.84"/>
          <dgm:constr type="h" for="ch" forName="wedge2" refType="h" fact="0.84"/>
          <dgm:constr type="l" for="ch" forName="dummy2a" refType="w" fact="0.9185"/>
          <dgm:constr type="t" for="ch" forName="dummy2a" refType="h" fact="0.3764"/>
          <dgm:constr type="l" for="ch" forName="dummy2b" refType="w" fact="0.7659"/>
          <dgm:constr type="t" for="ch" forName="dummy2b" refType="h" fact="0.846"/>
          <dgm:constr type="l" for="ch" forName="wedge2Tx" refType="w" fact="0.64"/>
          <dgm:constr type="t" for="ch" forName="wedge2Tx" refType="h" fact="0.47"/>
          <dgm:constr type="w" for="ch" forName="wedge2Tx" refType="w" fact="0.25"/>
          <dgm:constr type="h" for="ch" forName="wedge2Tx" refType="h" fact="0.2"/>
          <dgm:constr type="l" for="ch" forName="wedge3" refType="w" fact="0.08"/>
          <dgm:constr type="t" for="ch" forName="wedge3" refType="w" fact="0.1"/>
          <dgm:constr type="w" for="ch" forName="wedge3" refType="w" fact="0.84"/>
          <dgm:constr type="h" for="ch" forName="wedge3" refType="h" fact="0.84"/>
          <dgm:constr type="l" for="ch" forName="dummy3a" refType="w" fact="0.7469"/>
          <dgm:constr type="t" for="ch" forName="dummy3a" refType="h" fact="0.8598"/>
          <dgm:constr type="l" for="ch" forName="dummy3b" refType="w" fact="0.2531"/>
          <dgm:constr type="t" for="ch" forName="dummy3b" refType="h" fact="0.8598"/>
          <dgm:constr type="l" for="ch" forName="wedge3Tx" refType="w" fact="0.38"/>
          <dgm:constr type="t" for="ch" forName="wedge3Tx" refType="h" fact="0.69"/>
          <dgm:constr type="w" for="ch" forName="wedge3Tx" refType="w" fact="0.24"/>
          <dgm:constr type="h" for="ch" forName="wedge3Tx" refType="h" fact="0.22"/>
          <dgm:constr type="l" for="ch" forName="wedge4" refType="w" fact="0.061"/>
          <dgm:constr type="t" for="ch" forName="wedge4" refType="h" fact="0.0862"/>
          <dgm:constr type="w" for="ch" forName="wedge4" refType="w" fact="0.84"/>
          <dgm:constr type="h" for="ch" forName="wedge4" refType="h" fact="0.84"/>
          <dgm:constr type="l" for="ch" forName="dummy4a" refType="w" fact="0.2341"/>
          <dgm:constr type="t" for="ch" forName="dummy4a" refType="h" fact="0.846"/>
          <dgm:constr type="l" for="ch" forName="dummy4b" refType="w" fact="0.0815"/>
          <dgm:constr type="t" for="ch" forName="dummy4b" refType="h" fact="0.3764"/>
          <dgm:constr type="r" for="ch" forName="wedge4Tx" refType="w" fact="0.36"/>
          <dgm:constr type="t" for="ch" forName="wedge4Tx" refType="h" fact="0.47"/>
          <dgm:constr type="w" for="ch" forName="wedge4Tx" refType="w" fact="0.25"/>
          <dgm:constr type="h" for="ch" forName="wedge4Tx" refType="h" fact="0.2"/>
          <dgm:constr type="l" for="ch" forName="wedge5" refType="w" fact="0.0682"/>
          <dgm:constr type="t" for="ch" forName="wedge5" refType="h" fact="0.0638"/>
          <dgm:constr type="w" for="ch" forName="wedge5" refType="w" fact="0.84"/>
          <dgm:constr type="h" for="ch" forName="wedge5" refType="h" fact="0.84"/>
          <dgm:constr type="l" for="ch" forName="dummy5a" refType="w" fact="0.0888"/>
          <dgm:constr type="t" for="ch" forName="dummy5a" refType="h" fact="0.354"/>
          <dgm:constr type="l" for="ch" forName="dummy5b" refType="w" fact="0.4882"/>
          <dgm:constr type="t" for="ch" forName="dummy5b" refType="h" fact="0.0638"/>
          <dgm:constr type="r" for="ch" forName="wedge5Tx" refType="w" fact="0.47"/>
          <dgm:constr type="t" for="ch" forName="wedge5Tx" refType="h" fact="0.205"/>
          <dgm:constr type="w" for="ch" forName="wedge5Tx" refType="w" fact="0.27"/>
          <dgm:constr type="h" for="ch" forName="wedge5Tx" refType="h" fact="0.18"/>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primFontSz" for="ch" ptType="node" op="equ"/>
        </dgm:constrLst>
      </dgm:if>
      <dgm:if name="Name6" axis="ch" ptType="node" func="cnt" op="equ" val="6">
        <dgm:constrLst>
          <dgm:constr type="l" for="ch" forName="wedge1" refType="w" fact="0.09"/>
          <dgm:constr type="t" for="ch" forName="wedge1" refType="w" fact="0.0627"/>
          <dgm:constr type="w" for="ch" forName="wedge1" refType="w" fact="0.84"/>
          <dgm:constr type="h" for="ch" forName="wedge1" refType="h" fact="0.84"/>
          <dgm:constr type="l" for="ch" forName="dummy1a" refType="w" fact="0.51"/>
          <dgm:constr type="t" for="ch" forName="dummy1a" refType="h" fact="0.0627"/>
          <dgm:constr type="l" for="ch" forName="dummy1b" refType="w" fact="0.8737"/>
          <dgm:constr type="t" for="ch" forName="dummy1b" refType="h" fact="0.2727"/>
          <dgm:constr type="l" for="ch" forName="wedge1Tx" refType="w" fact="0.53"/>
          <dgm:constr type="t" for="ch" forName="wedge1Tx" refType="h" fact="0.17"/>
          <dgm:constr type="w" for="ch" forName="wedge1Tx" refType="w" fact="0.22"/>
          <dgm:constr type="h" for="ch" forName="wedge1Tx" refType="h" fact="0.17"/>
          <dgm:constr type="l" for="ch" forName="wedge2" refType="w" fact="0.1"/>
          <dgm:constr type="t" for="ch" forName="wedge2" refType="w" fact="0.08"/>
          <dgm:constr type="w" for="ch" forName="wedge2" refType="w" fact="0.84"/>
          <dgm:constr type="h" for="ch" forName="wedge2" refType="h" fact="0.84"/>
          <dgm:constr type="l" for="ch" forName="dummy2a" refType="w" fact="0.8837"/>
          <dgm:constr type="t" for="ch" forName="dummy2a" refType="h" fact="0.29"/>
          <dgm:constr type="l" for="ch" forName="dummy2b" refType="w" fact="0.8837"/>
          <dgm:constr type="t" for="ch" forName="dummy2b" refType="h" fact="0.71"/>
          <dgm:constr type="l" for="ch" forName="wedge2Tx" refType="w" fact="0.67"/>
          <dgm:constr type="t" for="ch" forName="wedge2Tx" refType="h" fact="0.42"/>
          <dgm:constr type="w" for="ch" forName="wedge2Tx" refType="w" fact="0.23"/>
          <dgm:constr type="h" for="ch" forName="wedge2Tx" refType="h" fact="0.165"/>
          <dgm:constr type="l" for="ch" forName="wedge3" refType="w" fact="0.09"/>
          <dgm:constr type="t" for="ch" forName="wedge3" refType="w" fact="0.0973"/>
          <dgm:constr type="w" for="ch" forName="wedge3" refType="w" fact="0.84"/>
          <dgm:constr type="h" for="ch" forName="wedge3" refType="h" fact="0.84"/>
          <dgm:constr type="l" for="ch" forName="dummy3a" refType="w" fact="0.8737"/>
          <dgm:constr type="t" for="ch" forName="dummy3a" refType="h" fact="0.7273"/>
          <dgm:constr type="l" for="ch" forName="dummy3b" refType="w" fact="0.51"/>
          <dgm:constr type="t" for="ch" forName="dummy3b" refType="h" fact="0.9373"/>
          <dgm:constr type="l" for="ch" forName="wedge3Tx" refType="w" fact="0.53"/>
          <dgm:constr type="t" for="ch" forName="wedge3Tx" refType="h" fact="0.665"/>
          <dgm:constr type="w" for="ch" forName="wedge3Tx" refType="w" fact="0.22"/>
          <dgm:constr type="h" for="ch" forName="wedge3Tx" refType="h" fact="0.17"/>
          <dgm:constr type="l" for="ch" forName="wedge4" refType="w" fact="0.07"/>
          <dgm:constr type="t" for="ch" forName="wedge4" refType="h" fact="0.0973"/>
          <dgm:constr type="w" for="ch" forName="wedge4" refType="w" fact="0.84"/>
          <dgm:constr type="h" for="ch" forName="wedge4" refType="h" fact="0.84"/>
          <dgm:constr type="l" for="ch" forName="dummy4a" refType="w" fact="0.49"/>
          <dgm:constr type="t" for="ch" forName="dummy4a" refType="h" fact="0.9373"/>
          <dgm:constr type="l" for="ch" forName="dummy4b" refType="w" fact="0.1263"/>
          <dgm:constr type="t" for="ch" forName="dummy4b" refType="h" fact="0.7273"/>
          <dgm:constr type="r" for="ch" forName="wedge4Tx" refType="w" fact="0.47"/>
          <dgm:constr type="t" for="ch" forName="wedge4Tx" refType="h" fact="0.665"/>
          <dgm:constr type="w" for="ch" forName="wedge4Tx" refType="w" fact="0.22"/>
          <dgm:constr type="h" for="ch" forName="wedge4Tx" refType="h" fact="0.17"/>
          <dgm:constr type="l" for="ch" forName="wedge5" refType="w" fact="0.06"/>
          <dgm:constr type="t" for="ch" forName="wedge5" refType="h" fact="0.08"/>
          <dgm:constr type="w" for="ch" forName="wedge5" refType="w" fact="0.84"/>
          <dgm:constr type="h" for="ch" forName="wedge5" refType="h" fact="0.84"/>
          <dgm:constr type="l" for="ch" forName="dummy5a" refType="w" fact="0.1163"/>
          <dgm:constr type="t" for="ch" forName="dummy5a" refType="h" fact="0.71"/>
          <dgm:constr type="l" for="ch" forName="dummy5b" refType="w" fact="0.1163"/>
          <dgm:constr type="t" for="ch" forName="dummy5b" refType="h" fact="0.29"/>
          <dgm:constr type="r" for="ch" forName="wedge5Tx" refType="w" fact="0.33"/>
          <dgm:constr type="t" for="ch" forName="wedge5Tx" refType="h" fact="0.42"/>
          <dgm:constr type="w" for="ch" forName="wedge5Tx" refType="w" fact="0.23"/>
          <dgm:constr type="h" for="ch" forName="wedge5Tx" refType="h" fact="0.165"/>
          <dgm:constr type="l" for="ch" forName="wedge6" refType="w" fact="0.07"/>
          <dgm:constr type="t" for="ch" forName="wedge6" refType="h" fact="0.0627"/>
          <dgm:constr type="w" for="ch" forName="wedge6" refType="w" fact="0.84"/>
          <dgm:constr type="h" for="ch" forName="wedge6" refType="h" fact="0.84"/>
          <dgm:constr type="l" for="ch" forName="dummy6a" refType="w" fact="0.1263"/>
          <dgm:constr type="t" for="ch" forName="dummy6a" refType="h" fact="0.2727"/>
          <dgm:constr type="l" for="ch" forName="dummy6b" refType="w" fact="0.49"/>
          <dgm:constr type="t" for="ch" forName="dummy6b" refType="h" fact="0.0627"/>
          <dgm:constr type="r" for="ch" forName="wedge6Tx" refType="w" fact="0.47"/>
          <dgm:constr type="t" for="ch" forName="wedge6Tx" refType="h" fact="0.17"/>
          <dgm:constr type="w" for="ch" forName="wedge6Tx" refType="w" fact="0.22"/>
          <dgm:constr type="h" for="ch" forName="wedge6Tx" refType="h" fact="0.17"/>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primFontSz" for="ch" ptType="node" op="equ"/>
        </dgm:constrLst>
      </dgm:if>
      <dgm:else name="Name7">
        <dgm:constrLst>
          <dgm:constr type="l" for="ch" forName="wedge1" refType="w" fact="0.0887"/>
          <dgm:constr type="t" for="ch" forName="wedge1" refType="w" fact="0.062"/>
          <dgm:constr type="w" for="ch" forName="wedge1" refType="w" fact="0.84"/>
          <dgm:constr type="h" for="ch" forName="wedge1" refType="h" fact="0.84"/>
          <dgm:constr type="l" for="ch" forName="dummy1a" refType="w" fact="0.5087"/>
          <dgm:constr type="t" for="ch" forName="dummy1a" refType="h" fact="0.062"/>
          <dgm:constr type="l" for="ch" forName="dummy1b" refType="w" fact="0.837"/>
          <dgm:constr type="t" for="ch" forName="dummy1b" refType="h" fact="0.2201"/>
          <dgm:constr type="l" for="ch" forName="wedge1Tx" refType="w" fact="0.53"/>
          <dgm:constr type="t" for="ch" forName="wedge1Tx" refType="h" fact="0.14"/>
          <dgm:constr type="w" for="ch" forName="wedge1Tx" refType="w" fact="0.2"/>
          <dgm:constr type="h" for="ch" forName="wedge1Tx" refType="h" fact="0.16"/>
          <dgm:constr type="l" for="ch" forName="wedge2" refType="w" fact="0.0995"/>
          <dgm:constr type="t" for="ch" forName="wedge2" refType="w" fact="0.0755"/>
          <dgm:constr type="w" for="ch" forName="wedge2" refType="w" fact="0.84"/>
          <dgm:constr type="h" for="ch" forName="wedge2" refType="h" fact="0.84"/>
          <dgm:constr type="l" for="ch" forName="dummy2a" refType="w" fact="0.8479"/>
          <dgm:constr type="t" for="ch" forName="dummy2a" refType="h" fact="0.2337"/>
          <dgm:constr type="l" for="ch" forName="dummy2b" refType="w" fact="0.929"/>
          <dgm:constr type="t" for="ch" forName="dummy2b" refType="h" fact="0.589"/>
          <dgm:constr type="l" for="ch" forName="wedge2Tx" refType="w" fact="0.67"/>
          <dgm:constr type="t" for="ch" forName="wedge2Tx" refType="h" fact="0.38"/>
          <dgm:constr type="w" for="ch" forName="wedge2Tx" refType="w" fact="0.23"/>
          <dgm:constr type="h" for="ch" forName="wedge2Tx" refType="h" fact="0.14"/>
          <dgm:constr type="l" for="ch" forName="wedge3" refType="w" fact="0.0956"/>
          <dgm:constr type="t" for="ch" forName="wedge3" refType="w" fact="0.0925"/>
          <dgm:constr type="w" for="ch" forName="wedge3" refType="w" fact="0.84"/>
          <dgm:constr type="h" for="ch" forName="wedge3" refType="h" fact="0.84"/>
          <dgm:constr type="l" for="ch" forName="dummy3a" refType="w" fact="0.9251"/>
          <dgm:constr type="t" for="ch" forName="dummy3a" refType="h" fact="0.6059"/>
          <dgm:constr type="l" for="ch" forName="dummy3b" refType="w" fact="0.6979"/>
          <dgm:constr type="t" for="ch" forName="dummy3b" refType="h" fact="0.8909"/>
          <dgm:constr type="l" for="ch" forName="wedge3Tx" refType="w" fact="0.635"/>
          <dgm:constr type="t" for="ch" forName="wedge3Tx" refType="h" fact="0.59"/>
          <dgm:constr type="w" for="ch" forName="wedge3Tx" refType="w" fact="0.2"/>
          <dgm:constr type="h" for="ch" forName="wedge3Tx" refType="h" fact="0.155"/>
          <dgm:constr type="l" for="ch" forName="wedge4" refType="w" fact="0.08"/>
          <dgm:constr type="t" for="ch" forName="wedge4" refType="h" fact="0.1"/>
          <dgm:constr type="w" for="ch" forName="wedge4" refType="w" fact="0.84"/>
          <dgm:constr type="h" for="ch" forName="wedge4" refType="h" fact="0.84"/>
          <dgm:constr type="l" for="ch" forName="dummy4a" refType="w" fact="0.6822"/>
          <dgm:constr type="t" for="ch" forName="dummy4a" refType="h" fact="0.8984"/>
          <dgm:constr type="l" for="ch" forName="dummy4b" refType="w" fact="0.3178"/>
          <dgm:constr type="t" for="ch" forName="dummy4b" refType="h" fact="0.8984"/>
          <dgm:constr type="l" for="ch" forName="wedge4Tx" refType="w" fact="0.4025"/>
          <dgm:constr type="t" for="ch" forName="wedge4Tx" refType="h" fact="0.76"/>
          <dgm:constr type="w" for="ch" forName="wedge4Tx" refType="w" fact="0.195"/>
          <dgm:constr type="h" for="ch" forName="wedge4Tx" refType="h" fact="0.14"/>
          <dgm:constr type="l" for="ch" forName="wedge5" refType="w" fact="0.0644"/>
          <dgm:constr type="t" for="ch" forName="wedge5" refType="h" fact="0.0925"/>
          <dgm:constr type="w" for="ch" forName="wedge5" refType="w" fact="0.84"/>
          <dgm:constr type="h" for="ch" forName="wedge5" refType="h" fact="0.84"/>
          <dgm:constr type="l" for="ch" forName="dummy5a" refType="w" fact="0.3021"/>
          <dgm:constr type="t" for="ch" forName="dummy5a" refType="h" fact="0.8909"/>
          <dgm:constr type="l" for="ch" forName="dummy5b" refType="w" fact="0.0749"/>
          <dgm:constr type="t" for="ch" forName="dummy5b" refType="h" fact="0.6059"/>
          <dgm:constr type="r" for="ch" forName="wedge5Tx" refType="w" fact="0.365"/>
          <dgm:constr type="t" for="ch" forName="wedge5Tx" refType="h" fact="0.59"/>
          <dgm:constr type="w" for="ch" forName="wedge5Tx" refType="w" fact="0.2"/>
          <dgm:constr type="h" for="ch" forName="wedge5Tx" refType="h" fact="0.155"/>
          <dgm:constr type="l" for="ch" forName="wedge6" refType="w" fact="0.0605"/>
          <dgm:constr type="t" for="ch" forName="wedge6" refType="h" fact="0.0755"/>
          <dgm:constr type="w" for="ch" forName="wedge6" refType="w" fact="0.84"/>
          <dgm:constr type="h" for="ch" forName="wedge6" refType="h" fact="0.84"/>
          <dgm:constr type="l" for="ch" forName="dummy6a" refType="w" fact="0.071"/>
          <dgm:constr type="t" for="ch" forName="dummy6a" refType="h" fact="0.589"/>
          <dgm:constr type="l" for="ch" forName="dummy6b" refType="w" fact="0.1521"/>
          <dgm:constr type="t" for="ch" forName="dummy6b" refType="h" fact="0.2337"/>
          <dgm:constr type="r" for="ch" forName="wedge6Tx" refType="w" fact="0.33"/>
          <dgm:constr type="t" for="ch" forName="wedge6Tx" refType="h" fact="0.38"/>
          <dgm:constr type="w" for="ch" forName="wedge6Tx" refType="w" fact="0.23"/>
          <dgm:constr type="h" for="ch" forName="wedge6Tx" refType="h" fact="0.14"/>
          <dgm:constr type="l" for="ch" forName="wedge7" refType="w" fact="0.0713"/>
          <dgm:constr type="t" for="ch" forName="wedge7" refType="h" fact="0.062"/>
          <dgm:constr type="w" for="ch" forName="wedge7" refType="w" fact="0.84"/>
          <dgm:constr type="h" for="ch" forName="wedge7" refType="h" fact="0.84"/>
          <dgm:constr type="l" for="ch" forName="dummy7a" refType="w" fact="0.163"/>
          <dgm:constr type="t" for="ch" forName="dummy7a" refType="h" fact="0.2201"/>
          <dgm:constr type="l" for="ch" forName="dummy7b" refType="w" fact="0.4913"/>
          <dgm:constr type="t" for="ch" forName="dummy7b" refType="h" fact="0.062"/>
          <dgm:constr type="r" for="ch" forName="wedge7Tx" refType="w" fact="0.47"/>
          <dgm:constr type="t" for="ch" forName="wedge7Tx" refType="h" fact="0.14"/>
          <dgm:constr type="w" for="ch" forName="wedge7Tx" refType="w" fact="0.2"/>
          <dgm:constr type="h" for="ch" forName="wedge7Tx" refType="h" fact="0.16"/>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h" for="ch" forName="arrowWedge7" refType="w" fact="0.08"/>
          <dgm:constr type="diam" for="ch" forName="arrowWedge7" refType="w" fact="0.84"/>
          <dgm:constr type="l" for="ch" forName="arrowWedge7" refType="w" fact="0.5"/>
          <dgm:constr type="t" for="ch" forName="arrowWedge7" refType="w" fact="0.5"/>
          <dgm:constr type="primFontSz" for="ch" ptType="node" op="equ"/>
        </dgm:constrLst>
      </dgm:else>
    </dgm:choose>
    <dgm:ruleLst/>
    <dgm:choose name="Name8">
      <dgm:if name="Name9" axis="ch" ptType="node" func="cnt" op="gte" val="1">
        <dgm:layoutNode name="wedge1">
          <dgm:alg type="sp"/>
          <dgm:choose name="Name10">
            <dgm:if name="Name11" axis="ch" ptType="node" func="cnt" op="equ" val="1">
              <dgm:shape xmlns:r="http://schemas.openxmlformats.org/officeDocument/2006/relationships" type="ellipse" r:blip="">
                <dgm:adjLst/>
              </dgm:shape>
            </dgm:if>
            <dgm:if name="Name12" axis="ch" ptType="node" func="cnt" op="equ" val="2">
              <dgm:shape xmlns:r="http://schemas.openxmlformats.org/officeDocument/2006/relationships" type="pie" r:blip="">
                <dgm:adjLst>
                  <dgm:adj idx="1" val="270"/>
                  <dgm:adj idx="2" val="90"/>
                </dgm:adjLst>
              </dgm:shape>
            </dgm:if>
            <dgm:if name="Name13" axis="ch" ptType="node" func="cnt" op="equ" val="3">
              <dgm:shape xmlns:r="http://schemas.openxmlformats.org/officeDocument/2006/relationships" type="pie" r:blip="">
                <dgm:adjLst>
                  <dgm:adj idx="1" val="270"/>
                  <dgm:adj idx="2" val="30"/>
                </dgm:adjLst>
              </dgm:shape>
            </dgm:if>
            <dgm:if name="Name14" axis="ch" ptType="node" func="cnt" op="equ" val="4">
              <dgm:shape xmlns:r="http://schemas.openxmlformats.org/officeDocument/2006/relationships" type="pie" r:blip="">
                <dgm:adjLst>
                  <dgm:adj idx="1" val="270"/>
                  <dgm:adj idx="2" val="0"/>
                </dgm:adjLst>
              </dgm:shape>
            </dgm:if>
            <dgm:if name="Name15" axis="ch" ptType="node" func="cnt" op="equ" val="5">
              <dgm:shape xmlns:r="http://schemas.openxmlformats.org/officeDocument/2006/relationships" type="pie" r:blip="">
                <dgm:adjLst>
                  <dgm:adj idx="1" val="270"/>
                  <dgm:adj idx="2" val="342"/>
                </dgm:adjLst>
              </dgm:shape>
            </dgm:if>
            <dgm:if name="Name16" axis="ch" ptType="node" func="cnt" op="equ" val="6">
              <dgm:shape xmlns:r="http://schemas.openxmlformats.org/officeDocument/2006/relationships" type="pie" r:blip="">
                <dgm:adjLst>
                  <dgm:adj idx="1" val="270"/>
                  <dgm:adj idx="2" val="330"/>
                </dgm:adjLst>
              </dgm:shape>
            </dgm:if>
            <dgm:else name="Name17">
              <dgm:shape xmlns:r="http://schemas.openxmlformats.org/officeDocument/2006/relationships" type="pie" r:blip="">
                <dgm:adjLst>
                  <dgm:adj idx="1" val="270"/>
                  <dgm:adj idx="2" val="321.4286"/>
                </dgm:adjLst>
              </dgm:shape>
            </dgm:else>
          </dgm:choose>
          <dgm:choose name="Name18">
            <dgm:if name="Name19" func="var" arg="dir" op="equ" val="norm">
              <dgm:presOf axis="ch desOrSelf" ptType="node node" st="1 1" cnt="1 0"/>
            </dgm:if>
            <dgm:else name="Name20">
              <dgm:choose name="Name21">
                <dgm:if name="Name22" axis="ch" ptType="node" func="cnt" op="equ" val="1">
                  <dgm:presOf axis="ch desOrSelf" ptType="node node" st="1 1" cnt="1 0"/>
                </dgm:if>
                <dgm:if name="Name23" axis="ch" ptType="node" func="cnt" op="equ" val="2">
                  <dgm:presOf axis="ch desOrSelf" ptType="node node" st="2 1" cnt="1 0"/>
                </dgm:if>
                <dgm:if name="Name24" axis="ch" ptType="node" func="cnt" op="equ" val="3">
                  <dgm:presOf axis="ch desOrSelf" ptType="node node" st="3 1" cnt="1 0"/>
                </dgm:if>
                <dgm:if name="Name25" axis="ch" ptType="node" func="cnt" op="equ" val="4">
                  <dgm:presOf axis="ch desOrSelf" ptType="node node" st="4 1" cnt="1 0"/>
                </dgm:if>
                <dgm:if name="Name26" axis="ch" ptType="node" func="cnt" op="equ" val="5">
                  <dgm:presOf axis="ch desOrSelf" ptType="node node" st="5 1" cnt="1 0"/>
                </dgm:if>
                <dgm:if name="Name27" axis="ch" ptType="node" func="cnt" op="equ" val="6">
                  <dgm:presOf axis="ch desOrSelf" ptType="node node" st="6 1" cnt="1 0"/>
                </dgm:if>
                <dgm:else name="Name28">
                  <dgm:presOf axis="ch desOrSelf" ptType="node node" st="7 1" cnt="1 0"/>
                </dgm:else>
              </dgm:choose>
            </dgm:else>
          </dgm:choose>
          <dgm:constrLst/>
          <dgm:ruleLst/>
        </dgm:layoutNode>
        <dgm:layoutNode name="dummy1a" moveWith="wedge1">
          <dgm:alg type="sp"/>
          <dgm:shape xmlns:r="http://schemas.openxmlformats.org/officeDocument/2006/relationships" r:blip="">
            <dgm:adjLst/>
          </dgm:shape>
          <dgm:presOf/>
          <dgm:constrLst>
            <dgm:constr type="w" val="1"/>
            <dgm:constr type="h" val="1"/>
          </dgm:constrLst>
          <dgm:ruleLst/>
        </dgm:layoutNode>
        <dgm:layoutNode name="dummy1b" moveWith="wedge1">
          <dgm:alg type="sp"/>
          <dgm:shape xmlns:r="http://schemas.openxmlformats.org/officeDocument/2006/relationships" r:blip="">
            <dgm:adjLst/>
          </dgm:shape>
          <dgm:presOf/>
          <dgm:constrLst>
            <dgm:constr type="w" val="1"/>
            <dgm:constr type="h" val="1"/>
          </dgm:constrLst>
          <dgm:ruleLst/>
        </dgm:layoutNode>
        <dgm:layoutNode name="wedge1Tx" moveWith="wedge1">
          <dgm:varLst>
            <dgm:chMax val="0"/>
            <dgm:chPref val="0"/>
            <dgm:bulletEnabled val="1"/>
          </dgm:varLst>
          <dgm:alg type="tx"/>
          <dgm:shape xmlns:r="http://schemas.openxmlformats.org/officeDocument/2006/relationships" type="rect" r:blip="" hideGeom="1">
            <dgm:adjLst/>
          </dgm:shape>
          <dgm:choose name="Name29">
            <dgm:if name="Name30" func="var" arg="dir" op="equ" val="norm">
              <dgm:presOf axis="ch desOrSelf" ptType="node node" st="1 1" cnt="1 0"/>
            </dgm:if>
            <dgm:else name="Name31">
              <dgm:choose name="Name32">
                <dgm:if name="Name33" axis="ch" ptType="node" func="cnt" op="equ" val="1">
                  <dgm:presOf axis="ch desOrSelf" ptType="node node" st="1 1" cnt="1 0"/>
                </dgm:if>
                <dgm:if name="Name34" axis="ch" ptType="node" func="cnt" op="equ" val="2">
                  <dgm:presOf axis="ch desOrSelf" ptType="node node" st="2 1" cnt="1 0"/>
                </dgm:if>
                <dgm:if name="Name35" axis="ch" ptType="node" func="cnt" op="equ" val="3">
                  <dgm:presOf axis="ch desOrSelf" ptType="node node" st="3 1" cnt="1 0"/>
                </dgm:if>
                <dgm:if name="Name36" axis="ch" ptType="node" func="cnt" op="equ" val="4">
                  <dgm:presOf axis="ch desOrSelf" ptType="node node" st="4 1" cnt="1 0"/>
                </dgm:if>
                <dgm:if name="Name37" axis="ch" ptType="node" func="cnt" op="equ" val="5">
                  <dgm:presOf axis="ch desOrSelf" ptType="node node" st="5 1" cnt="1 0"/>
                </dgm:if>
                <dgm:if name="Name38" axis="ch" ptType="node" func="cnt" op="equ" val="6">
                  <dgm:presOf axis="ch desOrSelf" ptType="node node" st="6 1" cnt="1 0"/>
                </dgm:if>
                <dgm:else name="Name39">
                  <dgm:presOf axis="ch desOrSelf" ptType="node node" st="7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40"/>
    </dgm:choose>
    <dgm:choose name="Name41">
      <dgm:if name="Name42" axis="ch" ptType="node" func="cnt" op="gte" val="2">
        <dgm:layoutNode name="wedge2">
          <dgm:alg type="sp"/>
          <dgm:choose name="Name43">
            <dgm:if name="Name44" axis="ch" ptType="node" func="cnt" op="equ" val="2">
              <dgm:shape xmlns:r="http://schemas.openxmlformats.org/officeDocument/2006/relationships" type="pie" r:blip="">
                <dgm:adjLst>
                  <dgm:adj idx="1" val="90"/>
                  <dgm:adj idx="2" val="270"/>
                </dgm:adjLst>
              </dgm:shape>
            </dgm:if>
            <dgm:if name="Name45" axis="ch" ptType="node" func="cnt" op="equ" val="3">
              <dgm:shape xmlns:r="http://schemas.openxmlformats.org/officeDocument/2006/relationships" type="pie" r:blip="">
                <dgm:adjLst>
                  <dgm:adj idx="1" val="30"/>
                  <dgm:adj idx="2" val="150"/>
                </dgm:adjLst>
              </dgm:shape>
            </dgm:if>
            <dgm:if name="Name46" axis="ch" ptType="node" func="cnt" op="equ" val="4">
              <dgm:shape xmlns:r="http://schemas.openxmlformats.org/officeDocument/2006/relationships" type="pie" r:blip="">
                <dgm:adjLst>
                  <dgm:adj idx="1" val="0"/>
                  <dgm:adj idx="2" val="90"/>
                </dgm:adjLst>
              </dgm:shape>
            </dgm:if>
            <dgm:if name="Name47" axis="ch" ptType="node" func="cnt" op="equ" val="5">
              <dgm:shape xmlns:r="http://schemas.openxmlformats.org/officeDocument/2006/relationships" type="pie" r:blip="">
                <dgm:adjLst>
                  <dgm:adj idx="1" val="342"/>
                  <dgm:adj idx="2" val="54"/>
                </dgm:adjLst>
              </dgm:shape>
            </dgm:if>
            <dgm:if name="Name48" axis="ch" ptType="node" func="cnt" op="equ" val="6">
              <dgm:shape xmlns:r="http://schemas.openxmlformats.org/officeDocument/2006/relationships" type="pie" r:blip="">
                <dgm:adjLst>
                  <dgm:adj idx="1" val="330"/>
                  <dgm:adj idx="2" val="30"/>
                </dgm:adjLst>
              </dgm:shape>
            </dgm:if>
            <dgm:else name="Name49">
              <dgm:shape xmlns:r="http://schemas.openxmlformats.org/officeDocument/2006/relationships" type="pie" r:blip="">
                <dgm:adjLst>
                  <dgm:adj idx="1" val="321.4286"/>
                  <dgm:adj idx="2" val="12.85714"/>
                </dgm:adjLst>
              </dgm:shape>
            </dgm:else>
          </dgm:choose>
          <dgm:choose name="Name50">
            <dgm:if name="Name51" func="var" arg="dir" op="equ" val="norm">
              <dgm:presOf axis="ch desOrSelf" ptType="node node" st="2 1" cnt="1 0"/>
            </dgm:if>
            <dgm:else name="Name52">
              <dgm:choose name="Name53">
                <dgm:if name="Name54" axis="ch" ptType="node" func="cnt" op="equ" val="2">
                  <dgm:presOf axis="ch desOrSelf" ptType="node node" st="1 1" cnt="1 0"/>
                </dgm:if>
                <dgm:if name="Name55" axis="ch" ptType="node" func="cnt" op="equ" val="3">
                  <dgm:presOf axis="ch desOrSelf" ptType="node node" st="2 1" cnt="1 0"/>
                </dgm:if>
                <dgm:if name="Name56" axis="ch" ptType="node" func="cnt" op="equ" val="4">
                  <dgm:presOf axis="ch desOrSelf" ptType="node node" st="3 1" cnt="1 0"/>
                </dgm:if>
                <dgm:if name="Name57" axis="ch" ptType="node" func="cnt" op="equ" val="5">
                  <dgm:presOf axis="ch desOrSelf" ptType="node node" st="4 1" cnt="1 0"/>
                </dgm:if>
                <dgm:if name="Name58" axis="ch" ptType="node" func="cnt" op="equ" val="6">
                  <dgm:presOf axis="ch desOrSelf" ptType="node node" st="5 1" cnt="1 0"/>
                </dgm:if>
                <dgm:else name="Name59">
                  <dgm:presOf axis="ch desOrSelf" ptType="node node" st="6 1" cnt="1 0"/>
                </dgm:else>
              </dgm:choose>
            </dgm:else>
          </dgm:choose>
          <dgm:constrLst/>
          <dgm:ruleLst/>
        </dgm:layoutNode>
        <dgm:layoutNode name="dummy2a" moveWith="wedge2">
          <dgm:alg type="sp"/>
          <dgm:shape xmlns:r="http://schemas.openxmlformats.org/officeDocument/2006/relationships" r:blip="">
            <dgm:adjLst/>
          </dgm:shape>
          <dgm:presOf/>
          <dgm:constrLst>
            <dgm:constr type="w" val="1"/>
            <dgm:constr type="h" val="1"/>
          </dgm:constrLst>
          <dgm:ruleLst/>
        </dgm:layoutNode>
        <dgm:layoutNode name="dummy2b" moveWith="wedge2">
          <dgm:alg type="sp"/>
          <dgm:shape xmlns:r="http://schemas.openxmlformats.org/officeDocument/2006/relationships" r:blip="">
            <dgm:adjLst/>
          </dgm:shape>
          <dgm:presOf/>
          <dgm:constrLst>
            <dgm:constr type="w" val="1"/>
            <dgm:constr type="h" val="1"/>
          </dgm:constrLst>
          <dgm:ruleLst/>
        </dgm:layoutNode>
        <dgm:layoutNode name="wedge2Tx" moveWith="wedge2">
          <dgm:varLst>
            <dgm:chMax val="0"/>
            <dgm:chPref val="0"/>
            <dgm:bulletEnabled val="1"/>
          </dgm:varLst>
          <dgm:alg type="tx"/>
          <dgm:shape xmlns:r="http://schemas.openxmlformats.org/officeDocument/2006/relationships" type="rect" r:blip="" hideGeom="1">
            <dgm:adjLst/>
          </dgm:shape>
          <dgm:choose name="Name60">
            <dgm:if name="Name61" func="var" arg="dir" op="equ" val="norm">
              <dgm:presOf axis="ch desOrSelf" ptType="node node" st="2 1" cnt="1 0"/>
            </dgm:if>
            <dgm:else name="Name62">
              <dgm:choose name="Name63">
                <dgm:if name="Name64" axis="ch" ptType="node" func="cnt" op="equ" val="2">
                  <dgm:presOf axis="ch desOrSelf" ptType="node node" st="1 1" cnt="1 0"/>
                </dgm:if>
                <dgm:if name="Name65" axis="ch" ptType="node" func="cnt" op="equ" val="3">
                  <dgm:presOf axis="ch desOrSelf" ptType="node node" st="2 1" cnt="1 0"/>
                </dgm:if>
                <dgm:if name="Name66" axis="ch" ptType="node" func="cnt" op="equ" val="4">
                  <dgm:presOf axis="ch desOrSelf" ptType="node node" st="3 1" cnt="1 0"/>
                </dgm:if>
                <dgm:if name="Name67" axis="ch" ptType="node" func="cnt" op="equ" val="5">
                  <dgm:presOf axis="ch desOrSelf" ptType="node node" st="4 1" cnt="1 0"/>
                </dgm:if>
                <dgm:if name="Name68" axis="ch" ptType="node" func="cnt" op="equ" val="6">
                  <dgm:presOf axis="ch desOrSelf" ptType="node node" st="5 1" cnt="1 0"/>
                </dgm:if>
                <dgm:else name="Name69">
                  <dgm:presOf axis="ch desOrSelf" ptType="node node" st="6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70"/>
    </dgm:choose>
    <dgm:choose name="Name71">
      <dgm:if name="Name72" axis="ch" ptType="node" func="cnt" op="gte" val="3">
        <dgm:layoutNode name="wedge3">
          <dgm:alg type="sp"/>
          <dgm:choose name="Name73">
            <dgm:if name="Name74" axis="ch" ptType="node" func="cnt" op="equ" val="3">
              <dgm:shape xmlns:r="http://schemas.openxmlformats.org/officeDocument/2006/relationships" type="pie" r:blip="">
                <dgm:adjLst>
                  <dgm:adj idx="1" val="150"/>
                  <dgm:adj idx="2" val="270"/>
                </dgm:adjLst>
              </dgm:shape>
            </dgm:if>
            <dgm:if name="Name75" axis="ch" ptType="node" func="cnt" op="equ" val="4">
              <dgm:shape xmlns:r="http://schemas.openxmlformats.org/officeDocument/2006/relationships" type="pie" r:blip="">
                <dgm:adjLst>
                  <dgm:adj idx="1" val="90"/>
                  <dgm:adj idx="2" val="180"/>
                </dgm:adjLst>
              </dgm:shape>
            </dgm:if>
            <dgm:if name="Name76" axis="ch" ptType="node" func="cnt" op="equ" val="5">
              <dgm:shape xmlns:r="http://schemas.openxmlformats.org/officeDocument/2006/relationships" type="pie" r:blip="">
                <dgm:adjLst>
                  <dgm:adj idx="1" val="54"/>
                  <dgm:adj idx="2" val="126"/>
                </dgm:adjLst>
              </dgm:shape>
            </dgm:if>
            <dgm:if name="Name77" axis="ch" ptType="node" func="cnt" op="equ" val="6">
              <dgm:shape xmlns:r="http://schemas.openxmlformats.org/officeDocument/2006/relationships" type="pie" r:blip="">
                <dgm:adjLst>
                  <dgm:adj idx="1" val="30"/>
                  <dgm:adj idx="2" val="90"/>
                </dgm:adjLst>
              </dgm:shape>
            </dgm:if>
            <dgm:else name="Name78">
              <dgm:shape xmlns:r="http://schemas.openxmlformats.org/officeDocument/2006/relationships" type="pie" r:blip="">
                <dgm:adjLst>
                  <dgm:adj idx="1" val="12.85714"/>
                  <dgm:adj idx="2" val="64.28571"/>
                </dgm:adjLst>
              </dgm:shape>
            </dgm:else>
          </dgm:choose>
          <dgm:choose name="Name79">
            <dgm:if name="Name80" func="var" arg="dir" op="equ" val="norm">
              <dgm:presOf axis="ch desOrSelf" ptType="node node" st="3 1" cnt="1 0"/>
            </dgm:if>
            <dgm:else name="Name81">
              <dgm:choose name="Name82">
                <dgm:if name="Name83" axis="ch" ptType="node" func="cnt" op="equ" val="3">
                  <dgm:presOf axis="ch desOrSelf" ptType="node node" st="1 1" cnt="1 0"/>
                </dgm:if>
                <dgm:if name="Name84" axis="ch" ptType="node" func="cnt" op="equ" val="4">
                  <dgm:presOf axis="ch desOrSelf" ptType="node node" st="2 1" cnt="1 0"/>
                </dgm:if>
                <dgm:if name="Name85" axis="ch" ptType="node" func="cnt" op="equ" val="5">
                  <dgm:presOf axis="ch desOrSelf" ptType="node node" st="3 1" cnt="1 0"/>
                </dgm:if>
                <dgm:if name="Name86" axis="ch" ptType="node" func="cnt" op="equ" val="6">
                  <dgm:presOf axis="ch desOrSelf" ptType="node node" st="4 1" cnt="1 0"/>
                </dgm:if>
                <dgm:else name="Name87">
                  <dgm:presOf axis="ch desOrSelf" ptType="node node" st="5 1" cnt="1 0"/>
                </dgm:else>
              </dgm:choose>
            </dgm:else>
          </dgm:choose>
          <dgm:constrLst/>
          <dgm:ruleLst/>
        </dgm:layoutNode>
        <dgm:layoutNode name="dummy3a" moveWith="wedge3">
          <dgm:alg type="sp"/>
          <dgm:shape xmlns:r="http://schemas.openxmlformats.org/officeDocument/2006/relationships" r:blip="">
            <dgm:adjLst/>
          </dgm:shape>
          <dgm:presOf/>
          <dgm:constrLst>
            <dgm:constr type="w" val="1"/>
            <dgm:constr type="h" val="1"/>
          </dgm:constrLst>
          <dgm:ruleLst/>
        </dgm:layoutNode>
        <dgm:layoutNode name="dummy3b" moveWith="wedge3">
          <dgm:alg type="sp"/>
          <dgm:shape xmlns:r="http://schemas.openxmlformats.org/officeDocument/2006/relationships" r:blip="">
            <dgm:adjLst/>
          </dgm:shape>
          <dgm:presOf/>
          <dgm:constrLst>
            <dgm:constr type="w" val="1"/>
            <dgm:constr type="h" val="1"/>
          </dgm:constrLst>
          <dgm:ruleLst/>
        </dgm:layoutNode>
        <dgm:layoutNode name="wedge3Tx" moveWith="wedge3">
          <dgm:varLst>
            <dgm:chMax val="0"/>
            <dgm:chPref val="0"/>
            <dgm:bulletEnabled val="1"/>
          </dgm:varLst>
          <dgm:alg type="tx"/>
          <dgm:shape xmlns:r="http://schemas.openxmlformats.org/officeDocument/2006/relationships" type="rect" r:blip="" hideGeom="1">
            <dgm:adjLst/>
          </dgm:shape>
          <dgm:choose name="Name88">
            <dgm:if name="Name89" func="var" arg="dir" op="equ" val="norm">
              <dgm:presOf axis="ch desOrSelf" ptType="node node" st="3 1" cnt="1 0"/>
            </dgm:if>
            <dgm:else name="Name90">
              <dgm:choose name="Name91">
                <dgm:if name="Name92" axis="ch" ptType="node" func="cnt" op="equ" val="3">
                  <dgm:presOf axis="ch desOrSelf" ptType="node node" st="1 1" cnt="1 0"/>
                </dgm:if>
                <dgm:if name="Name93" axis="ch" ptType="node" func="cnt" op="equ" val="4">
                  <dgm:presOf axis="ch desOrSelf" ptType="node node" st="2 1" cnt="1 0"/>
                </dgm:if>
                <dgm:if name="Name94" axis="ch" ptType="node" func="cnt" op="equ" val="5">
                  <dgm:presOf axis="ch desOrSelf" ptType="node node" st="3 1" cnt="1 0"/>
                </dgm:if>
                <dgm:if name="Name95" axis="ch" ptType="node" func="cnt" op="equ" val="6">
                  <dgm:presOf axis="ch desOrSelf" ptType="node node" st="4 1" cnt="1 0"/>
                </dgm:if>
                <dgm:else name="Name96">
                  <dgm:presOf axis="ch desOrSelf" ptType="node node" st="5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97"/>
    </dgm:choose>
    <dgm:choose name="Name98">
      <dgm:if name="Name99" axis="ch" ptType="node" func="cnt" op="gte" val="4">
        <dgm:layoutNode name="wedge4">
          <dgm:alg type="sp"/>
          <dgm:choose name="Name100">
            <dgm:if name="Name101" axis="ch" ptType="node" func="cnt" op="equ" val="4">
              <dgm:shape xmlns:r="http://schemas.openxmlformats.org/officeDocument/2006/relationships" type="pie" r:blip="">
                <dgm:adjLst>
                  <dgm:adj idx="1" val="180"/>
                  <dgm:adj idx="2" val="270"/>
                </dgm:adjLst>
              </dgm:shape>
            </dgm:if>
            <dgm:if name="Name102" axis="ch" ptType="node" func="cnt" op="equ" val="5">
              <dgm:shape xmlns:r="http://schemas.openxmlformats.org/officeDocument/2006/relationships" type="pie" r:blip="">
                <dgm:adjLst>
                  <dgm:adj idx="1" val="126"/>
                  <dgm:adj idx="2" val="198"/>
                </dgm:adjLst>
              </dgm:shape>
            </dgm:if>
            <dgm:if name="Name103" axis="ch" ptType="node" func="cnt" op="equ" val="6">
              <dgm:shape xmlns:r="http://schemas.openxmlformats.org/officeDocument/2006/relationships" type="pie" r:blip="">
                <dgm:adjLst>
                  <dgm:adj idx="1" val="90"/>
                  <dgm:adj idx="2" val="150"/>
                </dgm:adjLst>
              </dgm:shape>
            </dgm:if>
            <dgm:else name="Name104">
              <dgm:shape xmlns:r="http://schemas.openxmlformats.org/officeDocument/2006/relationships" type="pie" r:blip="">
                <dgm:adjLst>
                  <dgm:adj idx="1" val="64.2871"/>
                  <dgm:adj idx="2" val="115.7143"/>
                </dgm:adjLst>
              </dgm:shape>
            </dgm:else>
          </dgm:choose>
          <dgm:choose name="Name105">
            <dgm:if name="Name106" func="var" arg="dir" op="equ" val="norm">
              <dgm:presOf axis="ch desOrSelf" ptType="node node" st="4 1" cnt="1 0"/>
            </dgm:if>
            <dgm:else name="Name107">
              <dgm:choose name="Name108">
                <dgm:if name="Name109" axis="ch" ptType="node" func="cnt" op="equ" val="4">
                  <dgm:presOf axis="ch desOrSelf" ptType="node node" st="1 1" cnt="1 0"/>
                </dgm:if>
                <dgm:if name="Name110" axis="ch" ptType="node" func="cnt" op="equ" val="5">
                  <dgm:presOf axis="ch desOrSelf" ptType="node node" st="2 1" cnt="1 0"/>
                </dgm:if>
                <dgm:if name="Name111" axis="ch" ptType="node" func="cnt" op="equ" val="6">
                  <dgm:presOf axis="ch desOrSelf" ptType="node node" st="3 1" cnt="1 0"/>
                </dgm:if>
                <dgm:else name="Name112">
                  <dgm:presOf axis="ch desOrSelf" ptType="node node" st="4 1" cnt="1 0"/>
                </dgm:else>
              </dgm:choose>
            </dgm:else>
          </dgm:choose>
          <dgm:constrLst/>
          <dgm:ruleLst/>
        </dgm:layoutNode>
        <dgm:layoutNode name="dummy4a" moveWith="wedge4">
          <dgm:alg type="sp"/>
          <dgm:shape xmlns:r="http://schemas.openxmlformats.org/officeDocument/2006/relationships" r:blip="">
            <dgm:adjLst/>
          </dgm:shape>
          <dgm:presOf/>
          <dgm:constrLst>
            <dgm:constr type="w" val="1"/>
            <dgm:constr type="h" val="1"/>
          </dgm:constrLst>
          <dgm:ruleLst/>
        </dgm:layoutNode>
        <dgm:layoutNode name="dummy4b" moveWith="wedge4">
          <dgm:alg type="sp"/>
          <dgm:shape xmlns:r="http://schemas.openxmlformats.org/officeDocument/2006/relationships" r:blip="">
            <dgm:adjLst/>
          </dgm:shape>
          <dgm:presOf/>
          <dgm:constrLst>
            <dgm:constr type="w" val="1"/>
            <dgm:constr type="h" val="1"/>
          </dgm:constrLst>
          <dgm:ruleLst/>
        </dgm:layoutNode>
        <dgm:layoutNode name="wedge4Tx" moveWith="wedge4">
          <dgm:varLst>
            <dgm:chMax val="0"/>
            <dgm:chPref val="0"/>
            <dgm:bulletEnabled val="1"/>
          </dgm:varLst>
          <dgm:alg type="tx"/>
          <dgm:shape xmlns:r="http://schemas.openxmlformats.org/officeDocument/2006/relationships" type="rect" r:blip="" hideGeom="1">
            <dgm:adjLst/>
          </dgm:shape>
          <dgm:choose name="Name113">
            <dgm:if name="Name114" func="var" arg="dir" op="equ" val="norm">
              <dgm:presOf axis="ch desOrSelf" ptType="node node" st="4 1" cnt="1 0"/>
            </dgm:if>
            <dgm:else name="Name115">
              <dgm:choose name="Name116">
                <dgm:if name="Name117" axis="ch" ptType="node" func="cnt" op="equ" val="4">
                  <dgm:presOf axis="ch desOrSelf" ptType="node node" st="1 1" cnt="1 0"/>
                </dgm:if>
                <dgm:if name="Name118" axis="ch" ptType="node" func="cnt" op="equ" val="5">
                  <dgm:presOf axis="ch desOrSelf" ptType="node node" st="2 1" cnt="1 0"/>
                </dgm:if>
                <dgm:if name="Name119" axis="ch" ptType="node" func="cnt" op="equ" val="6">
                  <dgm:presOf axis="ch desOrSelf" ptType="node node" st="3 1" cnt="1 0"/>
                </dgm:if>
                <dgm:else name="Name120">
                  <dgm:presOf axis="ch desOrSelf" ptType="node node" st="4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21"/>
    </dgm:choose>
    <dgm:choose name="Name122">
      <dgm:if name="Name123" axis="ch" ptType="node" func="cnt" op="gte" val="5">
        <dgm:layoutNode name="wedge5">
          <dgm:alg type="sp"/>
          <dgm:choose name="Name124">
            <dgm:if name="Name125" axis="ch" ptType="node" func="cnt" op="equ" val="5">
              <dgm:shape xmlns:r="http://schemas.openxmlformats.org/officeDocument/2006/relationships" type="pie" r:blip="">
                <dgm:adjLst>
                  <dgm:adj idx="1" val="198"/>
                  <dgm:adj idx="2" val="270"/>
                </dgm:adjLst>
              </dgm:shape>
            </dgm:if>
            <dgm:if name="Name126" axis="ch" ptType="node" func="cnt" op="equ" val="6">
              <dgm:shape xmlns:r="http://schemas.openxmlformats.org/officeDocument/2006/relationships" type="pie" r:blip="">
                <dgm:adjLst>
                  <dgm:adj idx="1" val="150"/>
                  <dgm:adj idx="2" val="210"/>
                </dgm:adjLst>
              </dgm:shape>
            </dgm:if>
            <dgm:else name="Name127">
              <dgm:shape xmlns:r="http://schemas.openxmlformats.org/officeDocument/2006/relationships" type="pie" r:blip="">
                <dgm:adjLst>
                  <dgm:adj idx="1" val="115.7143"/>
                  <dgm:adj idx="2" val="167.1429"/>
                </dgm:adjLst>
              </dgm:shape>
            </dgm:else>
          </dgm:choose>
          <dgm:choose name="Name128">
            <dgm:if name="Name129" func="var" arg="dir" op="equ" val="norm">
              <dgm:presOf axis="ch desOrSelf" ptType="node node" st="5 1" cnt="1 0"/>
            </dgm:if>
            <dgm:else name="Name130">
              <dgm:choose name="Name131">
                <dgm:if name="Name132" axis="ch" ptType="node" func="cnt" op="equ" val="5">
                  <dgm:presOf axis="ch desOrSelf" ptType="node node" st="1 1" cnt="1 0"/>
                </dgm:if>
                <dgm:if name="Name133" axis="ch" ptType="node" func="cnt" op="equ" val="6">
                  <dgm:presOf axis="ch desOrSelf" ptType="node node" st="2 1" cnt="1 0"/>
                </dgm:if>
                <dgm:else name="Name134">
                  <dgm:presOf axis="ch desOrSelf" ptType="node node" st="3 1" cnt="1 0"/>
                </dgm:else>
              </dgm:choose>
            </dgm:else>
          </dgm:choose>
          <dgm:constrLst/>
          <dgm:ruleLst/>
        </dgm:layoutNode>
        <dgm:layoutNode name="dummy5a" moveWith="wedge5">
          <dgm:alg type="sp"/>
          <dgm:shape xmlns:r="http://schemas.openxmlformats.org/officeDocument/2006/relationships" r:blip="">
            <dgm:adjLst/>
          </dgm:shape>
          <dgm:presOf/>
          <dgm:constrLst>
            <dgm:constr type="w" val="1"/>
            <dgm:constr type="h" val="1"/>
          </dgm:constrLst>
          <dgm:ruleLst/>
        </dgm:layoutNode>
        <dgm:layoutNode name="dummy5b" moveWith="wedge5">
          <dgm:alg type="sp"/>
          <dgm:shape xmlns:r="http://schemas.openxmlformats.org/officeDocument/2006/relationships" r:blip="">
            <dgm:adjLst/>
          </dgm:shape>
          <dgm:presOf/>
          <dgm:constrLst>
            <dgm:constr type="w" val="1"/>
            <dgm:constr type="h" val="1"/>
          </dgm:constrLst>
          <dgm:ruleLst/>
        </dgm:layoutNode>
        <dgm:layoutNode name="wedge5Tx" moveWith="wedge5">
          <dgm:varLst>
            <dgm:chMax val="0"/>
            <dgm:chPref val="0"/>
            <dgm:bulletEnabled val="1"/>
          </dgm:varLst>
          <dgm:alg type="tx"/>
          <dgm:shape xmlns:r="http://schemas.openxmlformats.org/officeDocument/2006/relationships" type="rect" r:blip="" hideGeom="1">
            <dgm:adjLst/>
          </dgm:shape>
          <dgm:choose name="Name135">
            <dgm:if name="Name136" func="var" arg="dir" op="equ" val="norm">
              <dgm:presOf axis="ch desOrSelf" ptType="node node" st="5 1" cnt="1 0"/>
            </dgm:if>
            <dgm:else name="Name137">
              <dgm:choose name="Name138">
                <dgm:if name="Name139" axis="ch" ptType="node" func="cnt" op="equ" val="5">
                  <dgm:presOf axis="ch desOrSelf" ptType="node node" st="1 1" cnt="1 0"/>
                </dgm:if>
                <dgm:if name="Name140" axis="ch" ptType="node" func="cnt" op="equ" val="6">
                  <dgm:presOf axis="ch desOrSelf" ptType="node node" st="2 1" cnt="1 0"/>
                </dgm:if>
                <dgm:else name="Name141">
                  <dgm:presOf axis="ch desOrSelf" ptType="node node" st="3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42"/>
    </dgm:choose>
    <dgm:choose name="Name143">
      <dgm:if name="Name144" axis="ch" ptType="node" func="cnt" op="gte" val="6">
        <dgm:layoutNode name="wedge6">
          <dgm:alg type="sp"/>
          <dgm:choose name="Name145">
            <dgm:if name="Name146" axis="ch" ptType="node" func="cnt" op="equ" val="6">
              <dgm:shape xmlns:r="http://schemas.openxmlformats.org/officeDocument/2006/relationships" type="pie" r:blip="">
                <dgm:adjLst>
                  <dgm:adj idx="1" val="210"/>
                  <dgm:adj idx="2" val="270"/>
                </dgm:adjLst>
              </dgm:shape>
            </dgm:if>
            <dgm:else name="Name147">
              <dgm:shape xmlns:r="http://schemas.openxmlformats.org/officeDocument/2006/relationships" type="pie" r:blip="">
                <dgm:adjLst>
                  <dgm:adj idx="1" val="167.1429"/>
                  <dgm:adj idx="2" val="218.5714"/>
                </dgm:adjLst>
              </dgm:shape>
            </dgm:else>
          </dgm:choose>
          <dgm:choose name="Name148">
            <dgm:if name="Name149" func="var" arg="dir" op="equ" val="norm">
              <dgm:presOf axis="ch desOrSelf" ptType="node node" st="6 1" cnt="1 0"/>
            </dgm:if>
            <dgm:else name="Name150">
              <dgm:choose name="Name151">
                <dgm:if name="Name152" axis="ch" ptType="node" func="cnt" op="equ" val="6">
                  <dgm:presOf axis="ch desOrSelf" ptType="node node" st="1 1" cnt="1 0"/>
                </dgm:if>
                <dgm:else name="Name153">
                  <dgm:presOf axis="ch desOrSelf" ptType="node node" st="2 1" cnt="1 0"/>
                </dgm:else>
              </dgm:choose>
            </dgm:else>
          </dgm:choose>
          <dgm:constrLst/>
          <dgm:ruleLst/>
        </dgm:layoutNode>
        <dgm:layoutNode name="dummy6a" moveWith="wedge6">
          <dgm:alg type="sp"/>
          <dgm:shape xmlns:r="http://schemas.openxmlformats.org/officeDocument/2006/relationships" r:blip="">
            <dgm:adjLst/>
          </dgm:shape>
          <dgm:presOf/>
          <dgm:constrLst>
            <dgm:constr type="w" val="1"/>
            <dgm:constr type="h" val="1"/>
          </dgm:constrLst>
          <dgm:ruleLst/>
        </dgm:layoutNode>
        <dgm:layoutNode name="dummy6b" moveWith="wedge6">
          <dgm:alg type="sp"/>
          <dgm:shape xmlns:r="http://schemas.openxmlformats.org/officeDocument/2006/relationships" r:blip="">
            <dgm:adjLst/>
          </dgm:shape>
          <dgm:presOf/>
          <dgm:constrLst>
            <dgm:constr type="w" val="1"/>
            <dgm:constr type="h" val="1"/>
          </dgm:constrLst>
          <dgm:ruleLst/>
        </dgm:layoutNode>
        <dgm:layoutNode name="wedge6Tx" moveWith="wedge6">
          <dgm:varLst>
            <dgm:chMax val="0"/>
            <dgm:chPref val="0"/>
            <dgm:bulletEnabled val="1"/>
          </dgm:varLst>
          <dgm:alg type="tx"/>
          <dgm:shape xmlns:r="http://schemas.openxmlformats.org/officeDocument/2006/relationships" type="rect" r:blip="" hideGeom="1">
            <dgm:adjLst/>
          </dgm:shape>
          <dgm:choose name="Name154">
            <dgm:if name="Name155" func="var" arg="dir" op="equ" val="norm">
              <dgm:presOf axis="ch desOrSelf" ptType="node node" st="6 1" cnt="1 0"/>
            </dgm:if>
            <dgm:else name="Name156">
              <dgm:choose name="Name157">
                <dgm:if name="Name158" axis="ch" ptType="node" func="cnt" op="equ" val="6">
                  <dgm:presOf axis="ch desOrSelf" ptType="node node" st="1 1" cnt="1 0"/>
                </dgm:if>
                <dgm:else name="Name159">
                  <dgm:presOf axis="ch desOrSelf" ptType="node node" st="2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0"/>
    </dgm:choose>
    <dgm:choose name="Name161">
      <dgm:if name="Name162" axis="ch" ptType="node" func="cnt" op="gte" val="7">
        <dgm:layoutNode name="wedge7">
          <dgm:alg type="sp"/>
          <dgm:shape xmlns:r="http://schemas.openxmlformats.org/officeDocument/2006/relationships" type="pie" r:blip="">
            <dgm:adjLst>
              <dgm:adj idx="1" val="218.5714"/>
              <dgm:adj idx="2" val="270"/>
            </dgm:adjLst>
          </dgm:shape>
          <dgm:choose name="Name163">
            <dgm:if name="Name164" func="var" arg="dir" op="equ" val="norm">
              <dgm:presOf axis="ch desOrSelf" ptType="node node" st="7 1" cnt="1 0"/>
            </dgm:if>
            <dgm:else name="Name165">
              <dgm:presOf axis="ch desOrSelf" ptType="node node" st="1 1" cnt="1 0"/>
            </dgm:else>
          </dgm:choose>
          <dgm:constrLst/>
          <dgm:ruleLst/>
        </dgm:layoutNode>
        <dgm:layoutNode name="dummy7a" moveWith="wedge7">
          <dgm:alg type="sp"/>
          <dgm:shape xmlns:r="http://schemas.openxmlformats.org/officeDocument/2006/relationships" r:blip="">
            <dgm:adjLst/>
          </dgm:shape>
          <dgm:presOf/>
          <dgm:constrLst>
            <dgm:constr type="w" val="1"/>
            <dgm:constr type="h" val="1"/>
          </dgm:constrLst>
          <dgm:ruleLst/>
        </dgm:layoutNode>
        <dgm:layoutNode name="dummy7b" moveWith="wedge7">
          <dgm:alg type="sp"/>
          <dgm:shape xmlns:r="http://schemas.openxmlformats.org/officeDocument/2006/relationships" r:blip="">
            <dgm:adjLst/>
          </dgm:shape>
          <dgm:presOf/>
          <dgm:constrLst>
            <dgm:constr type="w" val="1"/>
            <dgm:constr type="h" val="1"/>
          </dgm:constrLst>
          <dgm:ruleLst/>
        </dgm:layoutNode>
        <dgm:layoutNode name="wedge7Tx" moveWith="wedge7">
          <dgm:varLst>
            <dgm:chMax val="0"/>
            <dgm:chPref val="0"/>
            <dgm:bulletEnabled val="1"/>
          </dgm:varLst>
          <dgm:alg type="tx"/>
          <dgm:shape xmlns:r="http://schemas.openxmlformats.org/officeDocument/2006/relationships" type="rect" r:blip="" hideGeom="1">
            <dgm:adjLst/>
          </dgm:shape>
          <dgm:choose name="Name166">
            <dgm:if name="Name167" func="var" arg="dir" op="equ" val="norm">
              <dgm:presOf axis="ch desOrSelf" ptType="node node" st="7 1" cnt="1 0"/>
            </dgm:if>
            <dgm:else name="Name168">
              <dgm:presOf axis="ch desOrSelf" ptType="node node" st="1 1" cnt="1 0"/>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9"/>
    </dgm:choose>
    <dgm:choose name="Name170">
      <dgm:if name="Name171" axis="ch" ptType="node" func="cnt" op="equ" val="1">
        <dgm:forEach name="Name172" axis="ch" ptType="sibTrans" hideLastTrans="0" cnt="1">
          <dgm:layoutNode name="arrowWedge1single" styleLbl="fgSibTrans2D1">
            <dgm:choose name="Name173">
              <dgm:if name="Name174" func="var" arg="dir" op="equ" val="norm">
                <dgm:alg type="conn">
                  <dgm:param type="connRout" val="longCurve"/>
                  <dgm:param type="srcNode" val="dummy1a"/>
                  <dgm:param type="dstNode" val="dummy1b"/>
                  <dgm:param type="begPts" val="tL"/>
                  <dgm:param type="endPts" val="tR"/>
                  <dgm:param type="begSty" val="arr"/>
                  <dgm:param type="endSty" val="noArr"/>
                </dgm:alg>
              </dgm:if>
              <dgm:else name="Name175">
                <dgm:alg type="conn">
                  <dgm:param type="connRout" val="longCurve"/>
                  <dgm:param type="srcNode" val="dummy1a"/>
                  <dgm:param type="dstNode" val="dummy1b"/>
                  <dgm:param type="begPts" val="tL"/>
                  <dgm:param type="endPts" val="tR"/>
                  <dgm:param type="begSty" val="noArr"/>
                  <dgm:param type="endSty" val="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if name="Name176" axis="ch" ptType="node" func="cnt" op="gte" val="2">
        <dgm:forEach name="Name177" axis="ch" ptType="sibTrans" hideLastTrans="0" cnt="1">
          <dgm:layoutNode name="arrowWedge1" styleLbl="fgSibTrans2D1">
            <dgm:choose name="Name178">
              <dgm:if name="Name179" func="var" arg="dir" op="equ" val="norm">
                <dgm:alg type="conn">
                  <dgm:param type="connRout" val="curve"/>
                  <dgm:param type="srcNode" val="dummy1a"/>
                  <dgm:param type="dstNode" val="dummy1b"/>
                  <dgm:param type="begPts" val="tL"/>
                  <dgm:param type="endPts" val="tL"/>
                  <dgm:param type="begSty" val="noArr"/>
                  <dgm:param type="endSty" val="arr"/>
                </dgm:alg>
              </dgm:if>
              <dgm:else name="Name180">
                <dgm:alg type="conn">
                  <dgm:param type="connRout" val="curve"/>
                  <dgm:param type="srcNode" val="dummy1a"/>
                  <dgm:param type="dstNode" val="dummy1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else name="Name181"/>
    </dgm:choose>
    <dgm:forEach name="Name182" axis="ch" ptType="sibTrans" hideLastTrans="0" st="2" cnt="1">
      <dgm:layoutNode name="arrowWedge2" styleLbl="fgSibTrans2D1">
        <dgm:choose name="Name183">
          <dgm:if name="Name184" func="var" arg="dir" op="equ" val="norm">
            <dgm:alg type="conn">
              <dgm:param type="connRout" val="curve"/>
              <dgm:param type="srcNode" val="dummy2a"/>
              <dgm:param type="dstNode" val="dummy2b"/>
              <dgm:param type="begPts" val="tL"/>
              <dgm:param type="endPts" val="tL"/>
              <dgm:param type="begSty" val="noArr"/>
              <dgm:param type="endSty" val="arr"/>
            </dgm:alg>
          </dgm:if>
          <dgm:else name="Name185">
            <dgm:alg type="conn">
              <dgm:param type="connRout" val="curve"/>
              <dgm:param type="srcNode" val="dummy2a"/>
              <dgm:param type="dstNode" val="dummy2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86" axis="ch" ptType="sibTrans" hideLastTrans="0" st="3" cnt="1">
      <dgm:layoutNode name="arrowWedge3" styleLbl="fgSibTrans2D1">
        <dgm:choose name="Name187">
          <dgm:if name="Name188" func="var" arg="dir" op="equ" val="norm">
            <dgm:alg type="conn">
              <dgm:param type="connRout" val="curve"/>
              <dgm:param type="srcNode" val="dummy3a"/>
              <dgm:param type="dstNode" val="dummy3b"/>
              <dgm:param type="begPts" val="tL"/>
              <dgm:param type="endPts" val="tL"/>
              <dgm:param type="begSty" val="noArr"/>
              <dgm:param type="endSty" val="arr"/>
            </dgm:alg>
          </dgm:if>
          <dgm:else name="Name189">
            <dgm:alg type="conn">
              <dgm:param type="connRout" val="curve"/>
              <dgm:param type="srcNode" val="dummy3a"/>
              <dgm:param type="dstNode" val="dummy3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0" axis="ch" ptType="sibTrans" hideLastTrans="0" st="4" cnt="1">
      <dgm:layoutNode name="arrowWedge4" styleLbl="fgSibTrans2D1">
        <dgm:choose name="Name191">
          <dgm:if name="Name192" func="var" arg="dir" op="equ" val="norm">
            <dgm:alg type="conn">
              <dgm:param type="connRout" val="curve"/>
              <dgm:param type="srcNode" val="dummy4a"/>
              <dgm:param type="dstNode" val="dummy4b"/>
              <dgm:param type="begPts" val="tL"/>
              <dgm:param type="endPts" val="tL"/>
              <dgm:param type="begSty" val="noArr"/>
              <dgm:param type="endSty" val="arr"/>
            </dgm:alg>
          </dgm:if>
          <dgm:else name="Name193">
            <dgm:alg type="conn">
              <dgm:param type="connRout" val="curve"/>
              <dgm:param type="srcNode" val="dummy4a"/>
              <dgm:param type="dstNode" val="dummy4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4" axis="ch" ptType="sibTrans" hideLastTrans="0" st="5" cnt="1">
      <dgm:layoutNode name="arrowWedge5" styleLbl="fgSibTrans2D1">
        <dgm:choose name="Name195">
          <dgm:if name="Name196" func="var" arg="dir" op="equ" val="norm">
            <dgm:alg type="conn">
              <dgm:param type="connRout" val="curve"/>
              <dgm:param type="srcNode" val="dummy5a"/>
              <dgm:param type="dstNode" val="dummy5b"/>
              <dgm:param type="begPts" val="tL"/>
              <dgm:param type="endPts" val="tL"/>
              <dgm:param type="begSty" val="noArr"/>
              <dgm:param type="endSty" val="arr"/>
            </dgm:alg>
          </dgm:if>
          <dgm:else name="Name197">
            <dgm:alg type="conn">
              <dgm:param type="connRout" val="curve"/>
              <dgm:param type="srcNode" val="dummy5a"/>
              <dgm:param type="dstNode" val="dummy5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8" axis="ch" ptType="sibTrans" hideLastTrans="0" st="6" cnt="1">
      <dgm:layoutNode name="arrowWedge6" styleLbl="fgSibTrans2D1">
        <dgm:choose name="Name199">
          <dgm:if name="Name200" func="var" arg="dir" op="equ" val="norm">
            <dgm:alg type="conn">
              <dgm:param type="connRout" val="curve"/>
              <dgm:param type="srcNode" val="dummy6a"/>
              <dgm:param type="dstNode" val="dummy6b"/>
              <dgm:param type="begPts" val="tL"/>
              <dgm:param type="endPts" val="tL"/>
              <dgm:param type="begSty" val="noArr"/>
              <dgm:param type="endSty" val="arr"/>
            </dgm:alg>
          </dgm:if>
          <dgm:else name="Name201">
            <dgm:alg type="conn">
              <dgm:param type="connRout" val="curve"/>
              <dgm:param type="srcNode" val="dummy6a"/>
              <dgm:param type="dstNode" val="dummy6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202" axis="ch" ptType="sibTrans" hideLastTrans="0" st="7" cnt="1">
      <dgm:layoutNode name="arrowWedge7" styleLbl="fgSibTrans2D1">
        <dgm:choose name="Name203">
          <dgm:if name="Name204" func="var" arg="dir" op="equ" val="norm">
            <dgm:alg type="conn">
              <dgm:param type="connRout" val="curve"/>
              <dgm:param type="srcNode" val="dummy7a"/>
              <dgm:param type="dstNode" val="dummy7b"/>
              <dgm:param type="begPts" val="tL"/>
              <dgm:param type="endPts" val="tL"/>
              <dgm:param type="begSty" val="noArr"/>
              <dgm:param type="endSty" val="arr"/>
            </dgm:alg>
          </dgm:if>
          <dgm:else name="Name205">
            <dgm:alg type="conn">
              <dgm:param type="connRout" val="curve"/>
              <dgm:param type="srcNode" val="dummy7a"/>
              <dgm:param type="dstNode" val="dummy7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layoutNode>
</dgm:layoutDef>
</file>

<file path=ppt/diagrams/layout6.xml><?xml version="1.0" encoding="utf-8"?>
<dgm:layoutDef xmlns:dgm="http://schemas.openxmlformats.org/drawingml/2006/diagram" xmlns:a="http://schemas.openxmlformats.org/drawingml/2006/main" uniqueId="urn:microsoft.com/office/officeart/2005/8/layout/hList7">
  <dgm:title val=""/>
  <dgm:desc val=""/>
  <dgm:catLst>
    <dgm:cat type="list" pri="12000"/>
    <dgm:cat type="process" pri="20000"/>
    <dgm:cat type="relationship" pri="14000"/>
    <dgm:cat type="convert" pri="8000"/>
    <dgm:cat type="picture" pri="25000"/>
    <dgm:cat type="pictureconvert" pri="2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onstrLst>
      <dgm:constr type="w" for="ch" forName="fgShape" refType="w" fact="0.92"/>
      <dgm:constr type="h" for="ch" forName="fgShape" refType="h" fact="0.15"/>
      <dgm:constr type="b" for="ch" forName="fgShape" refType="h" fact="0.95"/>
      <dgm:constr type="ctrX" for="ch" forName="fgShape" refType="w" fact="0.5"/>
      <dgm:constr type="w" for="ch" forName="linComp" refType="w"/>
      <dgm:constr type="h" for="ch" forName="linComp" refType="h"/>
      <dgm:constr type="ctrX" for="ch" forName="linComp" refType="w" fact="0.5"/>
    </dgm:constrLst>
    <dgm:ruleLst/>
    <dgm:layoutNode name="fgShape" styleLbl="fgShp">
      <dgm:alg type="sp"/>
      <dgm:shape xmlns:r="http://schemas.openxmlformats.org/officeDocument/2006/relationships" type="leftRightArrow" r:blip="" zOrderOff="99999">
        <dgm:adjLst/>
      </dgm:shape>
      <dgm:presOf/>
      <dgm:constrLst/>
      <dgm:ruleLst/>
    </dgm:layoutNode>
    <dgm:layoutNode name="linComp">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ptType="sibTrans" refType="w" refFor="ch" refForName="compNode" fact="0.03"/>
        <dgm:constr type="primFontSz" for="des" ptType="node" op="equ" val="65"/>
      </dgm:constrLst>
      <dgm:ruleLst/>
      <dgm:forEach name="nodesForEach" axis="ch" ptType="node">
        <dgm:layoutNode name="compNode">
          <dgm:alg type="composite"/>
          <dgm:shape xmlns:r="http://schemas.openxmlformats.org/officeDocument/2006/relationships" r:blip="">
            <dgm:adjLst/>
          </dgm:shape>
          <dgm:presOf/>
          <dgm:constrLst>
            <dgm:constr type="w" for="ch" forName="bkgdShape" refType="w"/>
            <dgm:constr type="h" for="ch" forName="bkgdShape" refType="h"/>
            <dgm:constr type="w" for="ch" forName="nodeTx" refType="w"/>
            <dgm:constr type="h" for="ch" forName="nodeTx" refType="h" fact="0.4"/>
            <dgm:constr type="b" for="ch" forName="nodeTx" refType="h" fact="0.8"/>
            <dgm:constr type="w" for="ch" forName="invisiNode" refType="w" fact="0.01"/>
            <dgm:constr type="h" for="ch" forName="invisiNode" refType="h" fact="0.06"/>
            <dgm:constr type="t" for="ch" forName="invisiNode"/>
            <dgm:constr type="ctrX" for="ch" forName="invisiNode" refType="w" fact="0.5"/>
            <dgm:constr type="h" for="ch" forName="imagNode" refType="h" fact="0.333"/>
            <dgm:constr type="w" for="ch" forName="imagNode" refType="h" refFor="ch" refForName="imagNode"/>
            <dgm:constr type="ctrX" for="ch" forName="imagNode" refType="w" fact="0.5"/>
            <dgm:constr type="t" for="ch" forName="imagNode" refType="h" fact="0.06"/>
            <dgm:constr type="w" for="ch" forName="imagNode" refType="w" op="lte" fact="0.94"/>
          </dgm:constrLst>
          <dgm:ruleLst/>
          <dgm:layoutNode name="bkgdShape">
            <dgm:alg type="sp"/>
            <dgm:shape xmlns:r="http://schemas.openxmlformats.org/officeDocument/2006/relationships" type="roundRect" r:blip="">
              <dgm:adjLst>
                <dgm:adj idx="1" val="0.1"/>
              </dgm:adjLst>
            </dgm:shape>
            <dgm:presOf axis="desOrSelf" ptType="node"/>
            <dgm:constrLst/>
            <dgm:ruleLst/>
          </dgm:layoutNode>
          <dgm:layoutNode name="nodeTx">
            <dgm:varLst>
              <dgm:bulletEnabled val="1"/>
            </dgm:varLst>
            <dgm:alg type="tx">
              <dgm:param type="txAnchorVert" val="mid"/>
              <dgm:param type="txAnchorHorzCh" val="ctr"/>
              <dgm:param type="stBulletLvl" val="2"/>
            </dgm:alg>
            <dgm:shape xmlns:r="http://schemas.openxmlformats.org/officeDocument/2006/relationships" type="rect" r:blip="" hideGeom="1">
              <dgm:adjLst/>
            </dgm:shape>
            <dgm:presOf axis="desOrSelf" ptType="node"/>
            <dgm:constrLst/>
            <dgm:ruleLst>
              <dgm:rule type="primFontSz" val="5" fact="NaN" max="NaN"/>
            </dgm:ruleLst>
          </dgm:layoutNode>
          <dgm:layoutNode name="invisiNode">
            <dgm:alg type="sp"/>
            <dgm:shape xmlns:r="http://schemas.openxmlformats.org/officeDocument/2006/relationships" type="roundRect" r:blip="" hideGeom="1">
              <dgm:adjLst>
                <dgm:adj idx="1" val="0.1"/>
              </dgm:adjLst>
            </dgm:shape>
            <dgm:presOf/>
            <dgm:constrLst/>
            <dgm:ruleLst/>
          </dgm:layoutNode>
          <dgm:layoutNode name="imagNode" styleLbl="fgImgPlace1">
            <dgm:alg type="sp"/>
            <dgm:shape xmlns:r="http://schemas.openxmlformats.org/officeDocument/2006/relationships" type="ellipse" r:blip="" blipPhldr="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layoutDef>
</file>

<file path=ppt/diagrams/layout7.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8.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9.xml><?xml version="1.0" encoding="utf-8"?>
<dgm:layoutDef xmlns:dgm="http://schemas.openxmlformats.org/drawingml/2006/diagram" xmlns:a="http://schemas.openxmlformats.org/drawingml/2006/main" uniqueId="urn:microsoft.com/office/officeart/2005/8/layout/radial2">
  <dgm:title val=""/>
  <dgm:desc val=""/>
  <dgm:catLst>
    <dgm:cat type="relationship" pri="20000"/>
    <dgm:cat type="convert" pri="9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ite">
    <dgm:varLst>
      <dgm:chMax val="5"/>
      <dgm:dir/>
      <dgm:animLvl val="ctr"/>
      <dgm:resizeHandles val="exact"/>
    </dgm:varLst>
    <dgm:alg type="composite"/>
    <dgm:shape xmlns:r="http://schemas.openxmlformats.org/officeDocument/2006/relationships" r:blip="">
      <dgm:adjLst/>
    </dgm:shape>
    <dgm:presOf/>
    <dgm:constrLst>
      <dgm:constr type="w" for="ch" forName="cycle" refType="w"/>
      <dgm:constr type="h" for="ch" forName="cycle" refType="h"/>
    </dgm:constrLst>
    <dgm:ruleLst/>
    <dgm:layoutNode name="cycle">
      <dgm:choose name="Name0">
        <dgm:if name="Name1" func="var" arg="dir" op="equ" val="norm">
          <dgm:choose name="Name2">
            <dgm:if name="Name3" axis="ch" ptType="node" func="cnt" op="lte" val="1">
              <dgm:alg type="cycle">
                <dgm:param type="stAng" val="90"/>
                <dgm:param type="spanAng" val="360"/>
                <dgm:param type="ctrShpMap" val="fNode"/>
              </dgm:alg>
            </dgm:if>
            <dgm:if name="Name4" axis="ch" ptType="node" func="cnt" op="equ" val="2">
              <dgm:alg type="cycle">
                <dgm:param type="stAng" val="70"/>
                <dgm:param type="spanAng" val="40"/>
                <dgm:param type="ctrShpMap" val="fNode"/>
              </dgm:alg>
            </dgm:if>
            <dgm:if name="Name5" axis="ch" ptType="node" func="cnt" op="equ" val="3">
              <dgm:alg type="cycle">
                <dgm:param type="stAng" val="60"/>
                <dgm:param type="spanAng" val="60"/>
                <dgm:param type="ctrShpMap" val="fNode"/>
              </dgm:alg>
            </dgm:if>
            <dgm:else name="Name6">
              <dgm:alg type="cycle">
                <dgm:param type="stAng" val="45"/>
                <dgm:param type="spanAng" val="90"/>
                <dgm:param type="ctrShpMap" val="fNode"/>
              </dgm:alg>
            </dgm:else>
          </dgm:choose>
        </dgm:if>
        <dgm:else name="Name7">
          <dgm:choose name="Name8">
            <dgm:if name="Name9" axis="ch" ptType="node" func="cnt" op="lte" val="1">
              <dgm:alg type="cycle">
                <dgm:param type="stAng" val="-90"/>
                <dgm:param type="spanAng" val="-360"/>
                <dgm:param type="ctrShpMap" val="fNode"/>
              </dgm:alg>
            </dgm:if>
            <dgm:if name="Name10" axis="ch" ptType="node" func="cnt" op="equ" val="2">
              <dgm:alg type="cycle">
                <dgm:param type="stAng" val="-70"/>
                <dgm:param type="spanAng" val="-40"/>
                <dgm:param type="ctrShpMap" val="fNode"/>
              </dgm:alg>
            </dgm:if>
            <dgm:if name="Name11" axis="ch" ptType="node" func="cnt" op="equ" val="3">
              <dgm:alg type="cycle">
                <dgm:param type="stAng" val="-60"/>
                <dgm:param type="spanAng" val="-60"/>
                <dgm:param type="ctrShpMap" val="fNode"/>
              </dgm:alg>
            </dgm:if>
            <dgm:else name="Name12">
              <dgm:alg type="cycle">
                <dgm:param type="stAng" val="-45"/>
                <dgm:param type="spanAng" val="-90"/>
                <dgm:param type="ctrShpMap" val="fNode"/>
              </dgm:alg>
            </dgm:else>
          </dgm:choose>
        </dgm:else>
      </dgm:choose>
      <dgm:shape xmlns:r="http://schemas.openxmlformats.org/officeDocument/2006/relationships" r:blip="">
        <dgm:adjLst/>
      </dgm:shape>
      <dgm:presOf/>
      <dgm:constrLst>
        <dgm:constr type="sp" val="20"/>
        <dgm:constr type="w" for="ch" forName="centerShape" refType="w"/>
        <dgm:constr type="w" for="ch" forName="node" refType="w" refFor="ch" refForName="centerShape" fact="1.5"/>
        <dgm:constr type="sibSp" refType="w" refFor="ch" refForName="centerShape" op="equ" fact="0.08"/>
        <dgm:constr type="primFontSz" for="des" forName="parentNode" op="equ" val="65"/>
        <dgm:constr type="secFontSz" for="des" forName="childNode" op="equ" val="65"/>
      </dgm:constrLst>
      <dgm:ruleLst/>
      <dgm:choose name="Name13">
        <dgm:if name="Name14" axis="ch" ptType="node" hideLastTrans="0" func="cnt" op="gte" val="1">
          <dgm:layoutNode name="centerShape" styleLbl="node0">
            <dgm:alg type="composite"/>
            <dgm:shape xmlns:r="http://schemas.openxmlformats.org/officeDocument/2006/relationships" r:blip="">
              <dgm:adjLst/>
            </dgm:shape>
            <dgm:presOf axis="ch" ptType="node" cnt="1"/>
            <dgm:constrLst>
              <dgm:constr type="w" for="ch" forName="connSite" refType="w" fact="0.7"/>
              <dgm:constr type="h" for="ch" forName="connSite" refType="w" fact="0.7"/>
              <dgm:constr type="ctrX" for="ch" forName="connSite" refType="w" fact="0.5"/>
              <dgm:constr type="ctrY" for="ch" forName="connSite" refType="h" fact="0.5"/>
              <dgm:constr type="w" for="ch" forName="visible" refType="w"/>
              <dgm:constr type="h" for="ch" forName="visible" refType="w"/>
              <dgm:constr type="ctrX" for="ch" forName="visible" refType="w" fact="0.5"/>
              <dgm:constr type="ctrY" for="ch" forName="visible" refType="h" fact="0.5"/>
            </dgm:constrLst>
            <dgm:ruleLst/>
            <dgm:layoutNode name="connSite">
              <dgm:alg type="sp"/>
              <dgm:shape xmlns:r="http://schemas.openxmlformats.org/officeDocument/2006/relationships" type="ellipse" r:blip="" hideGeom="1">
                <dgm:adjLst/>
              </dgm:shape>
              <dgm:presOf/>
              <dgm:constrLst/>
              <dgm:ruleLst/>
            </dgm:layoutNode>
            <dgm:layoutNode name="visible">
              <dgm:alg type="sp"/>
              <dgm:shape xmlns:r="http://schemas.openxmlformats.org/officeDocument/2006/relationships" type="ellipse" r:blip="" blipPhldr="1">
                <dgm:adjLst/>
              </dgm:shape>
              <dgm:presOf/>
              <dgm:constrLst/>
              <dgm:ruleLst/>
            </dgm:layoutNode>
          </dgm:layoutNode>
        </dgm:if>
        <dgm:else name="Name15"/>
      </dgm:choose>
      <dgm:forEach name="Name16" axis="ch">
        <dgm:forEach name="Name17" axis="self" ptType="node">
          <dgm:layoutNode name="node">
            <dgm:alg type="composite"/>
            <dgm:shape xmlns:r="http://schemas.openxmlformats.org/officeDocument/2006/relationships" r:blip="">
              <dgm:adjLst/>
            </dgm:shape>
            <dgm:presOf/>
            <dgm:choose name="Name18">
              <dgm:if name="Name19" func="var" arg="dir" op="equ" val="norm">
                <dgm:constrLst>
                  <dgm:constr type="t" for="ch" forName="parentNode"/>
                  <dgm:constr type="l" for="ch" forName="parentNode"/>
                  <dgm:constr type="w" for="ch" forName="parentNode" refType="w" fact="0.4"/>
                  <dgm:constr type="h" for="ch" forName="parentNode" refType="w" refFor="ch" refForName="parentNode" op="equ"/>
                  <dgm:constr type="ctrY" for="ch" forName="childNode" refType="h" refFor="ch" refForName="parentNode" fact="0.5"/>
                  <dgm:constr type="l" for="ch" forName="childNode" refType="w" refFor="ch" refForName="parentNode" op="equ" fact="1.1"/>
                  <dgm:constr type="w" for="ch" forName="childNode" refType="w" fact="0.6"/>
                  <dgm:constr type="h" for="ch" forName="childNode" refType="h" refFor="ch" refForName="parentNode"/>
                </dgm:constrLst>
              </dgm:if>
              <dgm:else name="Name20">
                <dgm:constrLst>
                  <dgm:constr type="t" for="ch" forName="parentNode"/>
                  <dgm:constr type="r" for="ch" forName="parentNode" refType="w"/>
                  <dgm:constr type="w" for="ch" forName="parentNode" refType="w" fact="0.4"/>
                  <dgm:constr type="h" for="ch" forName="parentNode" refType="w" refFor="ch" refForName="parentNode" op="equ"/>
                  <dgm:constr type="ctrY" for="ch" forName="childNode" refType="h" refFor="ch" refForName="parentNode" fact="0.5"/>
                  <dgm:constr type="l" for="ch" forName="childNode"/>
                  <dgm:constr type="w" for="ch" forName="childNode" refType="w" fact="0.6"/>
                  <dgm:constr type="h" for="ch" forName="childNode" refType="h" refFor="ch" refForName="parentNode"/>
                </dgm:constrLst>
              </dgm:else>
            </dgm:choose>
            <dgm:ruleLst/>
            <dgm:layoutNode name="parentNode" styleLbl="node1">
              <dgm:varLst>
                <dgm:chMax val="1"/>
                <dgm:bulletEnabled val="1"/>
              </dgm:varLst>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childNode" styleLbl="revTx" moveWith="parentNode">
              <dgm:varLst>
                <dgm:bulletEnabled val="1"/>
              </dgm:varLst>
              <dgm:alg type="tx">
                <dgm:param type="txAnchorVertCh" val="mid"/>
                <dgm:param type="stBulletLvl" val="1"/>
              </dgm:alg>
              <dgm:choose name="Name21">
                <dgm:if name="Name22" axis="ch" ptType="node" func="cnt" op="gte" val="1">
                  <dgm:shape xmlns:r="http://schemas.openxmlformats.org/officeDocument/2006/relationships" type="rect" r:blip="">
                    <dgm:adjLst/>
                  </dgm:shape>
                </dgm:if>
                <dgm:else name="Name23">
                  <dgm:shape xmlns:r="http://schemas.openxmlformats.org/officeDocument/2006/relationships" type="rect" r:blip="" hideGeom="1">
                    <dgm:adjLst/>
                  </dgm:shape>
                </dgm:else>
              </dgm:choose>
              <dgm:presOf axis="des" ptType="node"/>
              <dgm:constrLst>
                <dgm:constr type="tMarg"/>
                <dgm:constr type="bMarg"/>
                <dgm:constr type="lMarg"/>
                <dgm:constr type="rMarg"/>
              </dgm:constrLst>
              <dgm:ruleLst>
                <dgm:rule type="secFontSz" val="5" fact="NaN" max="NaN"/>
              </dgm:ruleLst>
            </dgm:layoutNode>
          </dgm:layoutNode>
        </dgm:forEach>
        <dgm:forEach name="Name24" axis="self" ptType="parTrans" cnt="1">
          <dgm:layoutNode name="Name25">
            <dgm:alg type="conn">
              <dgm:param type="dim" val="1D"/>
              <dgm:param type="endSty" val="noArr"/>
              <dgm:param type="begPts" val="auto"/>
              <dgm:param type="endPts" val="auto"/>
              <dgm:param type="srcNode" val="connSite"/>
              <dgm:param type="dstNode" val="parentNode"/>
            </dgm:alg>
            <dgm:shape xmlns:r="http://schemas.openxmlformats.org/officeDocument/2006/relationships" type="conn" r:blip="" zOrderOff="-99">
              <dgm:adjLst/>
            </dgm:shape>
            <dgm:presOf axis="self"/>
            <dgm:constrLst>
              <dgm:constr type="connDist"/>
              <dgm:constr type="w" val="1"/>
              <dgm:constr type="h" val="5"/>
              <dgm:constr type="begPad"/>
              <dgm:constr type="endPad"/>
            </dgm:constrLst>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0"/>
            <a:ext cx="2944813" cy="498475"/>
          </a:xfrm>
          <a:prstGeom prst="rect">
            <a:avLst/>
          </a:prstGeom>
        </p:spPr>
        <p:txBody>
          <a:bodyPr vert="horz" lIns="91440" tIns="45720" rIns="91440" bIns="45720" rtlCol="0"/>
          <a:lstStyle>
            <a:lvl1pPr algn="l">
              <a:defRPr sz="1200"/>
            </a:lvl1pPr>
          </a:lstStyle>
          <a:p>
            <a:endParaRPr lang="sv-SE"/>
          </a:p>
        </p:txBody>
      </p:sp>
      <p:sp>
        <p:nvSpPr>
          <p:cNvPr id="3" name="Platshållare för datum 2"/>
          <p:cNvSpPr>
            <a:spLocks noGrp="1"/>
          </p:cNvSpPr>
          <p:nvPr>
            <p:ph type="dt" idx="1"/>
          </p:nvPr>
        </p:nvSpPr>
        <p:spPr>
          <a:xfrm>
            <a:off x="3848100" y="0"/>
            <a:ext cx="2944813" cy="498475"/>
          </a:xfrm>
          <a:prstGeom prst="rect">
            <a:avLst/>
          </a:prstGeom>
        </p:spPr>
        <p:txBody>
          <a:bodyPr vert="horz" lIns="91440" tIns="45720" rIns="91440" bIns="45720" rtlCol="0"/>
          <a:lstStyle>
            <a:lvl1pPr algn="r">
              <a:defRPr sz="1200"/>
            </a:lvl1pPr>
          </a:lstStyle>
          <a:p>
            <a:fld id="{155684EF-5F73-41CA-A63C-F2E5CEB1DE29}" type="datetimeFigureOut">
              <a:rPr lang="sv-SE" smtClean="0"/>
              <a:t>2020-05-28</a:t>
            </a:fld>
            <a:endParaRPr lang="sv-SE"/>
          </a:p>
        </p:txBody>
      </p:sp>
      <p:sp>
        <p:nvSpPr>
          <p:cNvPr id="4" name="Platshållare för bildobjekt 3"/>
          <p:cNvSpPr>
            <a:spLocks noGrp="1" noRot="1" noChangeAspect="1"/>
          </p:cNvSpPr>
          <p:nvPr>
            <p:ph type="sldImg" idx="2"/>
          </p:nvPr>
        </p:nvSpPr>
        <p:spPr>
          <a:xfrm>
            <a:off x="1163638" y="1241425"/>
            <a:ext cx="4467225" cy="3351213"/>
          </a:xfrm>
          <a:prstGeom prst="rect">
            <a:avLst/>
          </a:prstGeom>
          <a:noFill/>
          <a:ln w="12700">
            <a:solidFill>
              <a:prstClr val="black"/>
            </a:solidFill>
          </a:ln>
        </p:spPr>
        <p:txBody>
          <a:bodyPr vert="horz" lIns="91440" tIns="45720" rIns="91440" bIns="45720" rtlCol="0" anchor="ctr"/>
          <a:lstStyle/>
          <a:p>
            <a:endParaRPr lang="sv-SE"/>
          </a:p>
        </p:txBody>
      </p:sp>
      <p:sp>
        <p:nvSpPr>
          <p:cNvPr id="5" name="Platshållare för anteckningar 4"/>
          <p:cNvSpPr>
            <a:spLocks noGrp="1"/>
          </p:cNvSpPr>
          <p:nvPr>
            <p:ph type="body" sz="quarter" idx="3"/>
          </p:nvPr>
        </p:nvSpPr>
        <p:spPr>
          <a:xfrm>
            <a:off x="679450" y="4779963"/>
            <a:ext cx="5435600" cy="3910012"/>
          </a:xfrm>
          <a:prstGeom prst="rect">
            <a:avLst/>
          </a:prstGeom>
        </p:spPr>
        <p:txBody>
          <a:bodyPr vert="horz" lIns="91440" tIns="45720" rIns="91440" bIns="45720" rtlCol="0"/>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6" name="Platshållare för sidfot 5"/>
          <p:cNvSpPr>
            <a:spLocks noGrp="1"/>
          </p:cNvSpPr>
          <p:nvPr>
            <p:ph type="ftr" sz="quarter" idx="4"/>
          </p:nvPr>
        </p:nvSpPr>
        <p:spPr>
          <a:xfrm>
            <a:off x="0" y="9432925"/>
            <a:ext cx="2944813" cy="498475"/>
          </a:xfrm>
          <a:prstGeom prst="rect">
            <a:avLst/>
          </a:prstGeom>
        </p:spPr>
        <p:txBody>
          <a:bodyPr vert="horz" lIns="91440" tIns="45720" rIns="91440" bIns="45720" rtlCol="0" anchor="b"/>
          <a:lstStyle>
            <a:lvl1pPr algn="l">
              <a:defRPr sz="1200"/>
            </a:lvl1pPr>
          </a:lstStyle>
          <a:p>
            <a:endParaRPr lang="sv-SE"/>
          </a:p>
        </p:txBody>
      </p:sp>
      <p:sp>
        <p:nvSpPr>
          <p:cNvPr id="7" name="Platshållare för bildnummer 6"/>
          <p:cNvSpPr>
            <a:spLocks noGrp="1"/>
          </p:cNvSpPr>
          <p:nvPr>
            <p:ph type="sldNum" sz="quarter" idx="5"/>
          </p:nvPr>
        </p:nvSpPr>
        <p:spPr>
          <a:xfrm>
            <a:off x="3848100" y="9432925"/>
            <a:ext cx="2944813" cy="498475"/>
          </a:xfrm>
          <a:prstGeom prst="rect">
            <a:avLst/>
          </a:prstGeom>
        </p:spPr>
        <p:txBody>
          <a:bodyPr vert="horz" lIns="91440" tIns="45720" rIns="91440" bIns="45720" rtlCol="0" anchor="b"/>
          <a:lstStyle>
            <a:lvl1pPr algn="r">
              <a:defRPr sz="1200"/>
            </a:lvl1pPr>
          </a:lstStyle>
          <a:p>
            <a:fld id="{C79978E1-E714-4BD7-A1E0-95515F8C521E}" type="slidenum">
              <a:rPr lang="sv-SE" smtClean="0"/>
              <a:t>‹#›</a:t>
            </a:fld>
            <a:endParaRPr lang="sv-SE"/>
          </a:p>
        </p:txBody>
      </p:sp>
    </p:spTree>
    <p:extLst>
      <p:ext uri="{BB962C8B-B14F-4D97-AF65-F5344CB8AC3E}">
        <p14:creationId xmlns:p14="http://schemas.microsoft.com/office/powerpoint/2010/main" val="365699895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fld id="{C79978E1-E714-4BD7-A1E0-95515F8C521E}" type="slidenum">
              <a:rPr lang="sv-SE" smtClean="0"/>
              <a:t>12</a:t>
            </a:fld>
            <a:endParaRPr lang="sv-SE"/>
          </a:p>
        </p:txBody>
      </p:sp>
    </p:spTree>
    <p:extLst>
      <p:ext uri="{BB962C8B-B14F-4D97-AF65-F5344CB8AC3E}">
        <p14:creationId xmlns:p14="http://schemas.microsoft.com/office/powerpoint/2010/main" val="268816693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fld id="{C79978E1-E714-4BD7-A1E0-95515F8C521E}" type="slidenum">
              <a:rPr lang="sv-SE" smtClean="0"/>
              <a:t>14</a:t>
            </a:fld>
            <a:endParaRPr lang="sv-SE"/>
          </a:p>
        </p:txBody>
      </p:sp>
    </p:spTree>
    <p:extLst>
      <p:ext uri="{BB962C8B-B14F-4D97-AF65-F5344CB8AC3E}">
        <p14:creationId xmlns:p14="http://schemas.microsoft.com/office/powerpoint/2010/main" val="217474310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fld id="{C79978E1-E714-4BD7-A1E0-95515F8C521E}" type="slidenum">
              <a:rPr lang="sv-SE" smtClean="0"/>
              <a:t>18</a:t>
            </a:fld>
            <a:endParaRPr lang="sv-SE"/>
          </a:p>
        </p:txBody>
      </p:sp>
    </p:spTree>
    <p:extLst>
      <p:ext uri="{BB962C8B-B14F-4D97-AF65-F5344CB8AC3E}">
        <p14:creationId xmlns:p14="http://schemas.microsoft.com/office/powerpoint/2010/main" val="103719587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fld id="{C79978E1-E714-4BD7-A1E0-95515F8C521E}" type="slidenum">
              <a:rPr lang="sv-SE" smtClean="0"/>
              <a:t>39</a:t>
            </a:fld>
            <a:endParaRPr lang="sv-SE"/>
          </a:p>
        </p:txBody>
      </p:sp>
    </p:spTree>
    <p:extLst>
      <p:ext uri="{BB962C8B-B14F-4D97-AF65-F5344CB8AC3E}">
        <p14:creationId xmlns:p14="http://schemas.microsoft.com/office/powerpoint/2010/main" val="414029036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fld id="{C79978E1-E714-4BD7-A1E0-95515F8C521E}" type="slidenum">
              <a:rPr lang="sv-SE" smtClean="0"/>
              <a:t>40</a:t>
            </a:fld>
            <a:endParaRPr lang="sv-SE"/>
          </a:p>
        </p:txBody>
      </p:sp>
    </p:spTree>
    <p:extLst>
      <p:ext uri="{BB962C8B-B14F-4D97-AF65-F5344CB8AC3E}">
        <p14:creationId xmlns:p14="http://schemas.microsoft.com/office/powerpoint/2010/main" val="85629801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fld id="{C79978E1-E714-4BD7-A1E0-95515F8C521E}" type="slidenum">
              <a:rPr lang="sv-SE" smtClean="0"/>
              <a:t>41</a:t>
            </a:fld>
            <a:endParaRPr lang="sv-SE"/>
          </a:p>
        </p:txBody>
      </p:sp>
    </p:spTree>
    <p:extLst>
      <p:ext uri="{BB962C8B-B14F-4D97-AF65-F5344CB8AC3E}">
        <p14:creationId xmlns:p14="http://schemas.microsoft.com/office/powerpoint/2010/main" val="39023006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sida - orange/vit text">
    <p:bg>
      <p:bgPr>
        <a:solidFill>
          <a:srgbClr val="F5A014"/>
        </a:solidFill>
        <a:effectLst/>
      </p:bgPr>
    </p:bg>
    <p:spTree>
      <p:nvGrpSpPr>
        <p:cNvPr id="1" name=""/>
        <p:cNvGrpSpPr/>
        <p:nvPr/>
      </p:nvGrpSpPr>
      <p:grpSpPr>
        <a:xfrm>
          <a:off x="0" y="0"/>
          <a:ext cx="0" cy="0"/>
          <a:chOff x="0" y="0"/>
          <a:chExt cx="0" cy="0"/>
        </a:xfrm>
      </p:grpSpPr>
      <p:sp>
        <p:nvSpPr>
          <p:cNvPr id="2" name="Rubrik 1"/>
          <p:cNvSpPr>
            <a:spLocks noGrp="1"/>
          </p:cNvSpPr>
          <p:nvPr>
            <p:ph type="ctrTitle" hasCustomPrompt="1"/>
          </p:nvPr>
        </p:nvSpPr>
        <p:spPr>
          <a:xfrm>
            <a:off x="1041400" y="1812899"/>
            <a:ext cx="7023100" cy="1470025"/>
          </a:xfrm>
          <a:prstGeom prst="rect">
            <a:avLst/>
          </a:prstGeom>
        </p:spPr>
        <p:txBody>
          <a:bodyPr anchor="b">
            <a:noAutofit/>
          </a:bodyPr>
          <a:lstStyle>
            <a:lvl1pPr algn="l">
              <a:lnSpc>
                <a:spcPts val="6000"/>
              </a:lnSpc>
              <a:defRPr sz="5000" b="1" i="0">
                <a:solidFill>
                  <a:srgbClr val="FFFFFF"/>
                </a:solidFill>
                <a:latin typeface="Arial"/>
                <a:cs typeface="Arial"/>
              </a:defRPr>
            </a:lvl1pPr>
          </a:lstStyle>
          <a:p>
            <a:r>
              <a:rPr lang="sv-SE" dirty="0"/>
              <a:t>Presentationens</a:t>
            </a:r>
            <a:br>
              <a:rPr lang="sv-SE" dirty="0"/>
            </a:br>
            <a:r>
              <a:rPr lang="sv-SE" dirty="0"/>
              <a:t>titel/rubrik</a:t>
            </a:r>
          </a:p>
        </p:txBody>
      </p:sp>
      <p:sp>
        <p:nvSpPr>
          <p:cNvPr id="3" name="Underrubrik 2"/>
          <p:cNvSpPr>
            <a:spLocks noGrp="1"/>
          </p:cNvSpPr>
          <p:nvPr>
            <p:ph type="subTitle" idx="1" hasCustomPrompt="1"/>
          </p:nvPr>
        </p:nvSpPr>
        <p:spPr>
          <a:xfrm>
            <a:off x="1041400" y="3493962"/>
            <a:ext cx="7023100" cy="1873906"/>
          </a:xfrm>
          <a:prstGeom prst="rect">
            <a:avLst/>
          </a:prstGeom>
        </p:spPr>
        <p:txBody>
          <a:bodyPr>
            <a:noAutofit/>
          </a:bodyPr>
          <a:lstStyle>
            <a:lvl1pPr marL="0" indent="0" algn="l">
              <a:buNone/>
              <a:defRPr sz="2800" b="0" i="0">
                <a:solidFill>
                  <a:srgbClr val="FFFFFF"/>
                </a:solidFill>
                <a:latin typeface="Arial"/>
                <a:cs typeface="Aria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sv-SE" dirty="0"/>
              <a:t>Underrubrik/namn på talare e.d.</a:t>
            </a:r>
          </a:p>
        </p:txBody>
      </p:sp>
      <p:pic>
        <p:nvPicPr>
          <p:cNvPr id="7" name="Bildobjekt 6" descr="arbetsterapeuterna_logo_mot_orange_65mm [Konvert].eps"/>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82598" y="5753100"/>
            <a:ext cx="2665779" cy="749300"/>
          </a:xfrm>
          <a:prstGeom prst="rect">
            <a:avLst/>
          </a:prstGeom>
        </p:spPr>
      </p:pic>
    </p:spTree>
    <p:extLst>
      <p:ext uri="{BB962C8B-B14F-4D97-AF65-F5344CB8AC3E}">
        <p14:creationId xmlns:p14="http://schemas.microsoft.com/office/powerpoint/2010/main" val="429060282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om – grå">
    <p:bg>
      <p:bgPr>
        <a:solidFill>
          <a:srgbClr val="AA9B96"/>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30235159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om - vit">
    <p:spTree>
      <p:nvGrpSpPr>
        <p:cNvPr id="1" name=""/>
        <p:cNvGrpSpPr/>
        <p:nvPr/>
      </p:nvGrpSpPr>
      <p:grpSpPr>
        <a:xfrm>
          <a:off x="0" y="0"/>
          <a:ext cx="0" cy="0"/>
          <a:chOff x="0" y="0"/>
          <a:chExt cx="0" cy="0"/>
        </a:xfrm>
      </p:grpSpPr>
    </p:spTree>
    <p:extLst>
      <p:ext uri="{BB962C8B-B14F-4D97-AF65-F5344CB8AC3E}">
        <p14:creationId xmlns:p14="http://schemas.microsoft.com/office/powerpoint/2010/main" val="219234201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Avsnittssida – orange">
    <p:bg>
      <p:bgPr>
        <a:solidFill>
          <a:srgbClr val="F5A014"/>
        </a:solidFill>
        <a:effectLst/>
      </p:bgPr>
    </p:bg>
    <p:spTree>
      <p:nvGrpSpPr>
        <p:cNvPr id="1" name=""/>
        <p:cNvGrpSpPr/>
        <p:nvPr/>
      </p:nvGrpSpPr>
      <p:grpSpPr>
        <a:xfrm>
          <a:off x="0" y="0"/>
          <a:ext cx="0" cy="0"/>
          <a:chOff x="0" y="0"/>
          <a:chExt cx="0" cy="0"/>
        </a:xfrm>
      </p:grpSpPr>
      <p:pic>
        <p:nvPicPr>
          <p:cNvPr id="9" name="Bildobjekt 8" descr="arbetsterapeuterna_logo_mot_orange_65mm [Konvert].eps"/>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82598" y="5753100"/>
            <a:ext cx="2665779" cy="749300"/>
          </a:xfrm>
          <a:prstGeom prst="rect">
            <a:avLst/>
          </a:prstGeom>
        </p:spPr>
      </p:pic>
      <p:sp>
        <p:nvSpPr>
          <p:cNvPr id="10" name="Rubrik 1"/>
          <p:cNvSpPr>
            <a:spLocks noGrp="1"/>
          </p:cNvSpPr>
          <p:nvPr>
            <p:ph type="ctrTitle" hasCustomPrompt="1"/>
          </p:nvPr>
        </p:nvSpPr>
        <p:spPr>
          <a:xfrm>
            <a:off x="1041400" y="720699"/>
            <a:ext cx="7023100" cy="1470025"/>
          </a:xfrm>
          <a:prstGeom prst="rect">
            <a:avLst/>
          </a:prstGeom>
        </p:spPr>
        <p:txBody>
          <a:bodyPr anchor="b">
            <a:noAutofit/>
          </a:bodyPr>
          <a:lstStyle>
            <a:lvl1pPr algn="l">
              <a:defRPr sz="3400" b="1" i="0" baseline="0">
                <a:solidFill>
                  <a:schemeClr val="bg1"/>
                </a:solidFill>
                <a:latin typeface="Arial"/>
                <a:cs typeface="Arial"/>
              </a:defRPr>
            </a:lvl1pPr>
          </a:lstStyle>
          <a:p>
            <a:r>
              <a:rPr lang="sv-SE" dirty="0"/>
              <a:t>Rubrik</a:t>
            </a:r>
          </a:p>
        </p:txBody>
      </p:sp>
      <p:sp>
        <p:nvSpPr>
          <p:cNvPr id="12" name="Underrubrik 2"/>
          <p:cNvSpPr>
            <a:spLocks noGrp="1"/>
          </p:cNvSpPr>
          <p:nvPr>
            <p:ph type="subTitle" idx="1" hasCustomPrompt="1"/>
          </p:nvPr>
        </p:nvSpPr>
        <p:spPr>
          <a:xfrm>
            <a:off x="1041400" y="2331334"/>
            <a:ext cx="7023100" cy="3195044"/>
          </a:xfrm>
          <a:prstGeom prst="rect">
            <a:avLst/>
          </a:prstGeom>
        </p:spPr>
        <p:txBody>
          <a:bodyPr>
            <a:noAutofit/>
          </a:bodyPr>
          <a:lstStyle>
            <a:lvl1pPr marL="0" indent="0" algn="l">
              <a:buNone/>
              <a:defRPr sz="2800" b="0" i="0" baseline="0">
                <a:solidFill>
                  <a:srgbClr val="FFFFFF"/>
                </a:solidFill>
                <a:latin typeface="Arial"/>
                <a:ea typeface="Georgia" charset="0"/>
                <a:cs typeface="Aria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sv-SE" dirty="0"/>
              <a:t>Innehåll/underrubriker</a:t>
            </a:r>
          </a:p>
        </p:txBody>
      </p:sp>
    </p:spTree>
    <p:extLst>
      <p:ext uri="{BB962C8B-B14F-4D97-AF65-F5344CB8AC3E}">
        <p14:creationId xmlns:p14="http://schemas.microsoft.com/office/powerpoint/2010/main" val="35240621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Avsnittssida - orange/svart text">
    <p:bg>
      <p:bgPr>
        <a:solidFill>
          <a:srgbClr val="F5A014"/>
        </a:solidFill>
        <a:effectLst/>
      </p:bgPr>
    </p:bg>
    <p:spTree>
      <p:nvGrpSpPr>
        <p:cNvPr id="1" name=""/>
        <p:cNvGrpSpPr/>
        <p:nvPr/>
      </p:nvGrpSpPr>
      <p:grpSpPr>
        <a:xfrm>
          <a:off x="0" y="0"/>
          <a:ext cx="0" cy="0"/>
          <a:chOff x="0" y="0"/>
          <a:chExt cx="0" cy="0"/>
        </a:xfrm>
      </p:grpSpPr>
      <p:pic>
        <p:nvPicPr>
          <p:cNvPr id="9" name="Bildobjekt 8" descr="arbetsterapeuterna_logo_mot_orange_65mm [Konvert].eps"/>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82598" y="5753100"/>
            <a:ext cx="2665779" cy="749300"/>
          </a:xfrm>
          <a:prstGeom prst="rect">
            <a:avLst/>
          </a:prstGeom>
        </p:spPr>
      </p:pic>
      <p:sp>
        <p:nvSpPr>
          <p:cNvPr id="6" name="Rubrik 1"/>
          <p:cNvSpPr>
            <a:spLocks noGrp="1"/>
          </p:cNvSpPr>
          <p:nvPr>
            <p:ph type="ctrTitle" hasCustomPrompt="1"/>
          </p:nvPr>
        </p:nvSpPr>
        <p:spPr>
          <a:xfrm>
            <a:off x="1041400" y="720699"/>
            <a:ext cx="7023100" cy="1470025"/>
          </a:xfrm>
          <a:prstGeom prst="rect">
            <a:avLst/>
          </a:prstGeom>
        </p:spPr>
        <p:txBody>
          <a:bodyPr anchor="b">
            <a:noAutofit/>
          </a:bodyPr>
          <a:lstStyle>
            <a:lvl1pPr algn="l">
              <a:defRPr sz="3400" b="1" i="0" baseline="0">
                <a:solidFill>
                  <a:srgbClr val="000000"/>
                </a:solidFill>
                <a:latin typeface="Arial"/>
                <a:cs typeface="Arial"/>
              </a:defRPr>
            </a:lvl1pPr>
          </a:lstStyle>
          <a:p>
            <a:r>
              <a:rPr lang="sv-SE" dirty="0"/>
              <a:t>Rubrik</a:t>
            </a:r>
          </a:p>
        </p:txBody>
      </p:sp>
      <p:sp>
        <p:nvSpPr>
          <p:cNvPr id="8" name="Underrubrik 2"/>
          <p:cNvSpPr>
            <a:spLocks noGrp="1"/>
          </p:cNvSpPr>
          <p:nvPr>
            <p:ph type="subTitle" idx="1" hasCustomPrompt="1"/>
          </p:nvPr>
        </p:nvSpPr>
        <p:spPr>
          <a:xfrm>
            <a:off x="1041400" y="2331334"/>
            <a:ext cx="7023100" cy="3195044"/>
          </a:xfrm>
          <a:prstGeom prst="rect">
            <a:avLst/>
          </a:prstGeom>
        </p:spPr>
        <p:txBody>
          <a:bodyPr>
            <a:noAutofit/>
          </a:bodyPr>
          <a:lstStyle>
            <a:lvl1pPr marL="0" indent="0" algn="l">
              <a:buNone/>
              <a:defRPr sz="2800" b="0" i="0" baseline="0">
                <a:solidFill>
                  <a:srgbClr val="000000"/>
                </a:solidFill>
                <a:latin typeface="Arial"/>
                <a:ea typeface="Georgia" charset="0"/>
                <a:cs typeface="Aria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sv-SE" dirty="0"/>
              <a:t>Innehåll/underrubriker</a:t>
            </a:r>
          </a:p>
        </p:txBody>
      </p:sp>
    </p:spTree>
    <p:extLst>
      <p:ext uri="{BB962C8B-B14F-4D97-AF65-F5344CB8AC3E}">
        <p14:creationId xmlns:p14="http://schemas.microsoft.com/office/powerpoint/2010/main" val="344676620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Avsnittssida - mörkröd">
    <p:bg>
      <p:bgPr>
        <a:solidFill>
          <a:srgbClr val="B4282D"/>
        </a:solidFill>
        <a:effectLst/>
      </p:bgPr>
    </p:bg>
    <p:spTree>
      <p:nvGrpSpPr>
        <p:cNvPr id="1" name=""/>
        <p:cNvGrpSpPr/>
        <p:nvPr/>
      </p:nvGrpSpPr>
      <p:grpSpPr>
        <a:xfrm>
          <a:off x="0" y="0"/>
          <a:ext cx="0" cy="0"/>
          <a:chOff x="0" y="0"/>
          <a:chExt cx="0" cy="0"/>
        </a:xfrm>
      </p:grpSpPr>
      <p:pic>
        <p:nvPicPr>
          <p:cNvPr id="6" name="Bildobjekt 5" descr="arbetsterapeuterna_logo_negativ_65mm.eps"/>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82599" y="5753100"/>
            <a:ext cx="2665779" cy="749300"/>
          </a:xfrm>
          <a:prstGeom prst="rect">
            <a:avLst/>
          </a:prstGeom>
        </p:spPr>
      </p:pic>
      <p:sp>
        <p:nvSpPr>
          <p:cNvPr id="7" name="Rubrik 1"/>
          <p:cNvSpPr>
            <a:spLocks noGrp="1"/>
          </p:cNvSpPr>
          <p:nvPr>
            <p:ph type="ctrTitle" hasCustomPrompt="1"/>
          </p:nvPr>
        </p:nvSpPr>
        <p:spPr>
          <a:xfrm>
            <a:off x="1041400" y="720699"/>
            <a:ext cx="7023100" cy="1470025"/>
          </a:xfrm>
          <a:prstGeom prst="rect">
            <a:avLst/>
          </a:prstGeom>
        </p:spPr>
        <p:txBody>
          <a:bodyPr anchor="b">
            <a:noAutofit/>
          </a:bodyPr>
          <a:lstStyle>
            <a:lvl1pPr algn="l">
              <a:defRPr sz="3400" b="1" i="0" baseline="0">
                <a:solidFill>
                  <a:schemeClr val="bg1"/>
                </a:solidFill>
                <a:latin typeface="Arial"/>
                <a:cs typeface="Arial"/>
              </a:defRPr>
            </a:lvl1pPr>
          </a:lstStyle>
          <a:p>
            <a:r>
              <a:rPr lang="sv-SE" dirty="0"/>
              <a:t>Rubrik</a:t>
            </a:r>
          </a:p>
        </p:txBody>
      </p:sp>
      <p:sp>
        <p:nvSpPr>
          <p:cNvPr id="8" name="Underrubrik 2"/>
          <p:cNvSpPr>
            <a:spLocks noGrp="1"/>
          </p:cNvSpPr>
          <p:nvPr>
            <p:ph type="subTitle" idx="1" hasCustomPrompt="1"/>
          </p:nvPr>
        </p:nvSpPr>
        <p:spPr>
          <a:xfrm>
            <a:off x="1041400" y="2331334"/>
            <a:ext cx="7023100" cy="3195044"/>
          </a:xfrm>
          <a:prstGeom prst="rect">
            <a:avLst/>
          </a:prstGeom>
        </p:spPr>
        <p:txBody>
          <a:bodyPr>
            <a:noAutofit/>
          </a:bodyPr>
          <a:lstStyle>
            <a:lvl1pPr marL="0" indent="0" algn="l">
              <a:buNone/>
              <a:defRPr sz="2800" b="0" i="0" baseline="0">
                <a:solidFill>
                  <a:srgbClr val="FFFFFF"/>
                </a:solidFill>
                <a:latin typeface="Arial"/>
                <a:ea typeface="Georgia" charset="0"/>
                <a:cs typeface="Aria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sv-SE" dirty="0"/>
              <a:t>Innehåll/underrubriker</a:t>
            </a:r>
          </a:p>
        </p:txBody>
      </p:sp>
    </p:spTree>
    <p:extLst>
      <p:ext uri="{BB962C8B-B14F-4D97-AF65-F5344CB8AC3E}">
        <p14:creationId xmlns:p14="http://schemas.microsoft.com/office/powerpoint/2010/main" val="361644390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Avsnittssida - röd">
    <p:bg>
      <p:bgPr>
        <a:solidFill>
          <a:srgbClr val="E63C2D"/>
        </a:solidFill>
        <a:effectLst/>
      </p:bgPr>
    </p:bg>
    <p:spTree>
      <p:nvGrpSpPr>
        <p:cNvPr id="1" name=""/>
        <p:cNvGrpSpPr/>
        <p:nvPr/>
      </p:nvGrpSpPr>
      <p:grpSpPr>
        <a:xfrm>
          <a:off x="0" y="0"/>
          <a:ext cx="0" cy="0"/>
          <a:chOff x="0" y="0"/>
          <a:chExt cx="0" cy="0"/>
        </a:xfrm>
      </p:grpSpPr>
      <p:pic>
        <p:nvPicPr>
          <p:cNvPr id="6" name="Bildobjekt 5" descr="arbetsterapeuterna_logo_negativ_65mm.eps"/>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82599" y="5753100"/>
            <a:ext cx="2665779" cy="749300"/>
          </a:xfrm>
          <a:prstGeom prst="rect">
            <a:avLst/>
          </a:prstGeom>
        </p:spPr>
      </p:pic>
      <p:sp>
        <p:nvSpPr>
          <p:cNvPr id="7" name="Rubrik 1"/>
          <p:cNvSpPr>
            <a:spLocks noGrp="1"/>
          </p:cNvSpPr>
          <p:nvPr>
            <p:ph type="ctrTitle" hasCustomPrompt="1"/>
          </p:nvPr>
        </p:nvSpPr>
        <p:spPr>
          <a:xfrm>
            <a:off x="1041400" y="720699"/>
            <a:ext cx="7023100" cy="1470025"/>
          </a:xfrm>
          <a:prstGeom prst="rect">
            <a:avLst/>
          </a:prstGeom>
        </p:spPr>
        <p:txBody>
          <a:bodyPr anchor="b">
            <a:noAutofit/>
          </a:bodyPr>
          <a:lstStyle>
            <a:lvl1pPr algn="l">
              <a:defRPr sz="3400" b="1" i="0" baseline="0">
                <a:solidFill>
                  <a:schemeClr val="bg1"/>
                </a:solidFill>
                <a:latin typeface="Arial"/>
                <a:cs typeface="Arial"/>
              </a:defRPr>
            </a:lvl1pPr>
          </a:lstStyle>
          <a:p>
            <a:r>
              <a:rPr lang="sv-SE" dirty="0"/>
              <a:t>Rubrik</a:t>
            </a:r>
          </a:p>
        </p:txBody>
      </p:sp>
      <p:sp>
        <p:nvSpPr>
          <p:cNvPr id="8" name="Underrubrik 2"/>
          <p:cNvSpPr>
            <a:spLocks noGrp="1"/>
          </p:cNvSpPr>
          <p:nvPr>
            <p:ph type="subTitle" idx="1" hasCustomPrompt="1"/>
          </p:nvPr>
        </p:nvSpPr>
        <p:spPr>
          <a:xfrm>
            <a:off x="1041400" y="2331334"/>
            <a:ext cx="7023100" cy="3195044"/>
          </a:xfrm>
          <a:prstGeom prst="rect">
            <a:avLst/>
          </a:prstGeom>
        </p:spPr>
        <p:txBody>
          <a:bodyPr>
            <a:noAutofit/>
          </a:bodyPr>
          <a:lstStyle>
            <a:lvl1pPr marL="0" indent="0" algn="l">
              <a:buNone/>
              <a:defRPr sz="2800" b="0" i="0" baseline="0">
                <a:solidFill>
                  <a:srgbClr val="FFFFFF"/>
                </a:solidFill>
                <a:latin typeface="Arial"/>
                <a:ea typeface="Georgia" charset="0"/>
                <a:cs typeface="Aria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sv-SE" dirty="0"/>
              <a:t>Innehåll/underrubriker</a:t>
            </a:r>
          </a:p>
        </p:txBody>
      </p:sp>
    </p:spTree>
    <p:extLst>
      <p:ext uri="{BB962C8B-B14F-4D97-AF65-F5344CB8AC3E}">
        <p14:creationId xmlns:p14="http://schemas.microsoft.com/office/powerpoint/2010/main" val="293874835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Avsnittssida - turkos">
    <p:bg>
      <p:bgPr>
        <a:solidFill>
          <a:srgbClr val="009BAA"/>
        </a:solidFill>
        <a:effectLst/>
      </p:bgPr>
    </p:bg>
    <p:spTree>
      <p:nvGrpSpPr>
        <p:cNvPr id="1" name=""/>
        <p:cNvGrpSpPr/>
        <p:nvPr/>
      </p:nvGrpSpPr>
      <p:grpSpPr>
        <a:xfrm>
          <a:off x="0" y="0"/>
          <a:ext cx="0" cy="0"/>
          <a:chOff x="0" y="0"/>
          <a:chExt cx="0" cy="0"/>
        </a:xfrm>
      </p:grpSpPr>
      <p:pic>
        <p:nvPicPr>
          <p:cNvPr id="6" name="Bildobjekt 5" descr="arbetsterapeuterna_logo_negativ_65mm.eps"/>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82599" y="5753100"/>
            <a:ext cx="2665779" cy="749300"/>
          </a:xfrm>
          <a:prstGeom prst="rect">
            <a:avLst/>
          </a:prstGeom>
        </p:spPr>
      </p:pic>
      <p:sp>
        <p:nvSpPr>
          <p:cNvPr id="7" name="Rubrik 1"/>
          <p:cNvSpPr>
            <a:spLocks noGrp="1"/>
          </p:cNvSpPr>
          <p:nvPr>
            <p:ph type="ctrTitle" hasCustomPrompt="1"/>
          </p:nvPr>
        </p:nvSpPr>
        <p:spPr>
          <a:xfrm>
            <a:off x="1041400" y="720699"/>
            <a:ext cx="7023100" cy="1470025"/>
          </a:xfrm>
          <a:prstGeom prst="rect">
            <a:avLst/>
          </a:prstGeom>
        </p:spPr>
        <p:txBody>
          <a:bodyPr anchor="b">
            <a:noAutofit/>
          </a:bodyPr>
          <a:lstStyle>
            <a:lvl1pPr algn="l">
              <a:defRPr sz="3400" b="1" i="0" baseline="0">
                <a:solidFill>
                  <a:schemeClr val="bg1"/>
                </a:solidFill>
                <a:latin typeface="Arial"/>
                <a:cs typeface="Arial"/>
              </a:defRPr>
            </a:lvl1pPr>
          </a:lstStyle>
          <a:p>
            <a:r>
              <a:rPr lang="sv-SE" dirty="0"/>
              <a:t>Rubrik</a:t>
            </a:r>
          </a:p>
        </p:txBody>
      </p:sp>
      <p:sp>
        <p:nvSpPr>
          <p:cNvPr id="8" name="Underrubrik 2"/>
          <p:cNvSpPr>
            <a:spLocks noGrp="1"/>
          </p:cNvSpPr>
          <p:nvPr>
            <p:ph type="subTitle" idx="1" hasCustomPrompt="1"/>
          </p:nvPr>
        </p:nvSpPr>
        <p:spPr>
          <a:xfrm>
            <a:off x="1041400" y="2331334"/>
            <a:ext cx="7023100" cy="3195044"/>
          </a:xfrm>
          <a:prstGeom prst="rect">
            <a:avLst/>
          </a:prstGeom>
        </p:spPr>
        <p:txBody>
          <a:bodyPr>
            <a:noAutofit/>
          </a:bodyPr>
          <a:lstStyle>
            <a:lvl1pPr marL="0" indent="0" algn="l">
              <a:buNone/>
              <a:defRPr sz="2800" b="0" i="0" baseline="0">
                <a:solidFill>
                  <a:srgbClr val="FFFFFF"/>
                </a:solidFill>
                <a:latin typeface="Arial"/>
                <a:ea typeface="Georgia" charset="0"/>
                <a:cs typeface="Aria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sv-SE" dirty="0"/>
              <a:t>Innehåll/underrubriker</a:t>
            </a:r>
          </a:p>
        </p:txBody>
      </p:sp>
    </p:spTree>
    <p:extLst>
      <p:ext uri="{BB962C8B-B14F-4D97-AF65-F5344CB8AC3E}">
        <p14:creationId xmlns:p14="http://schemas.microsoft.com/office/powerpoint/2010/main" val="363749983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Avsnittssida - grön">
    <p:bg>
      <p:bgPr>
        <a:solidFill>
          <a:srgbClr val="82BE28"/>
        </a:solidFill>
        <a:effectLst/>
      </p:bgPr>
    </p:bg>
    <p:spTree>
      <p:nvGrpSpPr>
        <p:cNvPr id="1" name=""/>
        <p:cNvGrpSpPr/>
        <p:nvPr/>
      </p:nvGrpSpPr>
      <p:grpSpPr>
        <a:xfrm>
          <a:off x="0" y="0"/>
          <a:ext cx="0" cy="0"/>
          <a:chOff x="0" y="0"/>
          <a:chExt cx="0" cy="0"/>
        </a:xfrm>
      </p:grpSpPr>
      <p:pic>
        <p:nvPicPr>
          <p:cNvPr id="6" name="Bildobjekt 5" descr="arbetsterapeuterna_logo_negativ_65mm.eps"/>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82599" y="5753100"/>
            <a:ext cx="2665779" cy="749300"/>
          </a:xfrm>
          <a:prstGeom prst="rect">
            <a:avLst/>
          </a:prstGeom>
        </p:spPr>
      </p:pic>
      <p:sp>
        <p:nvSpPr>
          <p:cNvPr id="7" name="Rubrik 1"/>
          <p:cNvSpPr>
            <a:spLocks noGrp="1"/>
          </p:cNvSpPr>
          <p:nvPr>
            <p:ph type="ctrTitle" hasCustomPrompt="1"/>
          </p:nvPr>
        </p:nvSpPr>
        <p:spPr>
          <a:xfrm>
            <a:off x="1041400" y="720699"/>
            <a:ext cx="7023100" cy="1470025"/>
          </a:xfrm>
          <a:prstGeom prst="rect">
            <a:avLst/>
          </a:prstGeom>
        </p:spPr>
        <p:txBody>
          <a:bodyPr anchor="b">
            <a:noAutofit/>
          </a:bodyPr>
          <a:lstStyle>
            <a:lvl1pPr algn="l">
              <a:defRPr sz="3400" b="1" i="0" baseline="0">
                <a:solidFill>
                  <a:schemeClr val="bg1"/>
                </a:solidFill>
                <a:latin typeface="Arial"/>
                <a:cs typeface="Arial"/>
              </a:defRPr>
            </a:lvl1pPr>
          </a:lstStyle>
          <a:p>
            <a:r>
              <a:rPr lang="sv-SE" dirty="0"/>
              <a:t>Rubrik</a:t>
            </a:r>
          </a:p>
        </p:txBody>
      </p:sp>
      <p:sp>
        <p:nvSpPr>
          <p:cNvPr id="8" name="Underrubrik 2"/>
          <p:cNvSpPr>
            <a:spLocks noGrp="1"/>
          </p:cNvSpPr>
          <p:nvPr>
            <p:ph type="subTitle" idx="1" hasCustomPrompt="1"/>
          </p:nvPr>
        </p:nvSpPr>
        <p:spPr>
          <a:xfrm>
            <a:off x="1041400" y="2331334"/>
            <a:ext cx="7023100" cy="3195044"/>
          </a:xfrm>
          <a:prstGeom prst="rect">
            <a:avLst/>
          </a:prstGeom>
        </p:spPr>
        <p:txBody>
          <a:bodyPr>
            <a:noAutofit/>
          </a:bodyPr>
          <a:lstStyle>
            <a:lvl1pPr marL="0" indent="0" algn="l">
              <a:buNone/>
              <a:defRPr sz="2800" b="0" i="0" baseline="0">
                <a:solidFill>
                  <a:srgbClr val="FFFFFF"/>
                </a:solidFill>
                <a:latin typeface="Arial"/>
                <a:ea typeface="Georgia" charset="0"/>
                <a:cs typeface="Aria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sv-SE" dirty="0"/>
              <a:t>Innehåll/underrubriker</a:t>
            </a:r>
          </a:p>
        </p:txBody>
      </p:sp>
    </p:spTree>
    <p:extLst>
      <p:ext uri="{BB962C8B-B14F-4D97-AF65-F5344CB8AC3E}">
        <p14:creationId xmlns:p14="http://schemas.microsoft.com/office/powerpoint/2010/main" val="60603627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Avsnittssida - rosa">
    <p:bg>
      <p:bgPr>
        <a:solidFill>
          <a:srgbClr val="E61E73"/>
        </a:solidFill>
        <a:effectLst/>
      </p:bgPr>
    </p:bg>
    <p:spTree>
      <p:nvGrpSpPr>
        <p:cNvPr id="1" name=""/>
        <p:cNvGrpSpPr/>
        <p:nvPr/>
      </p:nvGrpSpPr>
      <p:grpSpPr>
        <a:xfrm>
          <a:off x="0" y="0"/>
          <a:ext cx="0" cy="0"/>
          <a:chOff x="0" y="0"/>
          <a:chExt cx="0" cy="0"/>
        </a:xfrm>
      </p:grpSpPr>
      <p:pic>
        <p:nvPicPr>
          <p:cNvPr id="6" name="Bildobjekt 5" descr="arbetsterapeuterna_logo_negativ_65mm.eps"/>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82599" y="5753100"/>
            <a:ext cx="2665779" cy="749300"/>
          </a:xfrm>
          <a:prstGeom prst="rect">
            <a:avLst/>
          </a:prstGeom>
        </p:spPr>
      </p:pic>
      <p:sp>
        <p:nvSpPr>
          <p:cNvPr id="7" name="Rubrik 1"/>
          <p:cNvSpPr>
            <a:spLocks noGrp="1"/>
          </p:cNvSpPr>
          <p:nvPr>
            <p:ph type="ctrTitle" hasCustomPrompt="1"/>
          </p:nvPr>
        </p:nvSpPr>
        <p:spPr>
          <a:xfrm>
            <a:off x="1041400" y="720699"/>
            <a:ext cx="7023100" cy="1470025"/>
          </a:xfrm>
          <a:prstGeom prst="rect">
            <a:avLst/>
          </a:prstGeom>
        </p:spPr>
        <p:txBody>
          <a:bodyPr anchor="b">
            <a:noAutofit/>
          </a:bodyPr>
          <a:lstStyle>
            <a:lvl1pPr algn="l">
              <a:defRPr sz="3400" b="1" i="0" baseline="0">
                <a:solidFill>
                  <a:schemeClr val="bg1"/>
                </a:solidFill>
                <a:latin typeface="Arial"/>
                <a:cs typeface="Arial"/>
              </a:defRPr>
            </a:lvl1pPr>
          </a:lstStyle>
          <a:p>
            <a:r>
              <a:rPr lang="sv-SE" dirty="0"/>
              <a:t>Rubrik</a:t>
            </a:r>
          </a:p>
        </p:txBody>
      </p:sp>
      <p:sp>
        <p:nvSpPr>
          <p:cNvPr id="8" name="Underrubrik 2"/>
          <p:cNvSpPr>
            <a:spLocks noGrp="1"/>
          </p:cNvSpPr>
          <p:nvPr>
            <p:ph type="subTitle" idx="1" hasCustomPrompt="1"/>
          </p:nvPr>
        </p:nvSpPr>
        <p:spPr>
          <a:xfrm>
            <a:off x="1041400" y="2331334"/>
            <a:ext cx="7023100" cy="3195044"/>
          </a:xfrm>
          <a:prstGeom prst="rect">
            <a:avLst/>
          </a:prstGeom>
        </p:spPr>
        <p:txBody>
          <a:bodyPr>
            <a:noAutofit/>
          </a:bodyPr>
          <a:lstStyle>
            <a:lvl1pPr marL="0" indent="0" algn="l">
              <a:buNone/>
              <a:defRPr sz="2800" b="0" i="0" baseline="0">
                <a:solidFill>
                  <a:srgbClr val="FFFFFF"/>
                </a:solidFill>
                <a:latin typeface="Arial"/>
                <a:ea typeface="Georgia" charset="0"/>
                <a:cs typeface="Aria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sv-SE" dirty="0"/>
              <a:t>Innehåll/underrubriker</a:t>
            </a:r>
          </a:p>
        </p:txBody>
      </p:sp>
    </p:spTree>
    <p:extLst>
      <p:ext uri="{BB962C8B-B14F-4D97-AF65-F5344CB8AC3E}">
        <p14:creationId xmlns:p14="http://schemas.microsoft.com/office/powerpoint/2010/main" val="292770790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Avsnittssida - grå">
    <p:bg>
      <p:bgPr>
        <a:solidFill>
          <a:srgbClr val="AA9B96"/>
        </a:solidFill>
        <a:effectLst/>
      </p:bgPr>
    </p:bg>
    <p:spTree>
      <p:nvGrpSpPr>
        <p:cNvPr id="1" name=""/>
        <p:cNvGrpSpPr/>
        <p:nvPr/>
      </p:nvGrpSpPr>
      <p:grpSpPr>
        <a:xfrm>
          <a:off x="0" y="0"/>
          <a:ext cx="0" cy="0"/>
          <a:chOff x="0" y="0"/>
          <a:chExt cx="0" cy="0"/>
        </a:xfrm>
      </p:grpSpPr>
      <p:pic>
        <p:nvPicPr>
          <p:cNvPr id="6" name="Bildobjekt 5" descr="arbetsterapeuterna_logo_negativ_65mm.eps"/>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82599" y="5753100"/>
            <a:ext cx="2665779" cy="749300"/>
          </a:xfrm>
          <a:prstGeom prst="rect">
            <a:avLst/>
          </a:prstGeom>
        </p:spPr>
      </p:pic>
      <p:sp>
        <p:nvSpPr>
          <p:cNvPr id="7" name="Rubrik 1"/>
          <p:cNvSpPr>
            <a:spLocks noGrp="1"/>
          </p:cNvSpPr>
          <p:nvPr>
            <p:ph type="ctrTitle" hasCustomPrompt="1"/>
          </p:nvPr>
        </p:nvSpPr>
        <p:spPr>
          <a:xfrm>
            <a:off x="1041400" y="720699"/>
            <a:ext cx="7023100" cy="1470025"/>
          </a:xfrm>
          <a:prstGeom prst="rect">
            <a:avLst/>
          </a:prstGeom>
        </p:spPr>
        <p:txBody>
          <a:bodyPr anchor="b">
            <a:noAutofit/>
          </a:bodyPr>
          <a:lstStyle>
            <a:lvl1pPr algn="l">
              <a:defRPr sz="3400" b="1" i="0" baseline="0">
                <a:solidFill>
                  <a:schemeClr val="bg1"/>
                </a:solidFill>
                <a:latin typeface="Arial"/>
                <a:cs typeface="Arial"/>
              </a:defRPr>
            </a:lvl1pPr>
          </a:lstStyle>
          <a:p>
            <a:r>
              <a:rPr lang="sv-SE" dirty="0"/>
              <a:t>Rubrik</a:t>
            </a:r>
          </a:p>
        </p:txBody>
      </p:sp>
      <p:sp>
        <p:nvSpPr>
          <p:cNvPr id="8" name="Underrubrik 2"/>
          <p:cNvSpPr>
            <a:spLocks noGrp="1"/>
          </p:cNvSpPr>
          <p:nvPr>
            <p:ph type="subTitle" idx="1" hasCustomPrompt="1"/>
          </p:nvPr>
        </p:nvSpPr>
        <p:spPr>
          <a:xfrm>
            <a:off x="1041400" y="2331334"/>
            <a:ext cx="7023100" cy="3195044"/>
          </a:xfrm>
          <a:prstGeom prst="rect">
            <a:avLst/>
          </a:prstGeom>
        </p:spPr>
        <p:txBody>
          <a:bodyPr>
            <a:noAutofit/>
          </a:bodyPr>
          <a:lstStyle>
            <a:lvl1pPr marL="0" indent="0" algn="l">
              <a:buNone/>
              <a:defRPr sz="2800" b="0" i="0" baseline="0">
                <a:solidFill>
                  <a:srgbClr val="FFFFFF"/>
                </a:solidFill>
                <a:latin typeface="Arial"/>
                <a:ea typeface="Georgia" charset="0"/>
                <a:cs typeface="Aria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sv-SE" dirty="0"/>
              <a:t>Innehåll/underrubriker</a:t>
            </a:r>
          </a:p>
        </p:txBody>
      </p:sp>
    </p:spTree>
    <p:extLst>
      <p:ext uri="{BB962C8B-B14F-4D97-AF65-F5344CB8AC3E}">
        <p14:creationId xmlns:p14="http://schemas.microsoft.com/office/powerpoint/2010/main" val="369899508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elsida – orange/svart text">
    <p:bg>
      <p:bgPr>
        <a:solidFill>
          <a:srgbClr val="F5A014"/>
        </a:solidFill>
        <a:effectLst/>
      </p:bgPr>
    </p:bg>
    <p:spTree>
      <p:nvGrpSpPr>
        <p:cNvPr id="1" name=""/>
        <p:cNvGrpSpPr/>
        <p:nvPr/>
      </p:nvGrpSpPr>
      <p:grpSpPr>
        <a:xfrm>
          <a:off x="0" y="0"/>
          <a:ext cx="0" cy="0"/>
          <a:chOff x="0" y="0"/>
          <a:chExt cx="0" cy="0"/>
        </a:xfrm>
      </p:grpSpPr>
      <p:pic>
        <p:nvPicPr>
          <p:cNvPr id="6" name="Bildobjekt 5" descr="arbetsterapeuterna_logo_mot_orange_65mm [Konvert].eps"/>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82598" y="5753100"/>
            <a:ext cx="2665779" cy="749300"/>
          </a:xfrm>
          <a:prstGeom prst="rect">
            <a:avLst/>
          </a:prstGeom>
        </p:spPr>
      </p:pic>
      <p:sp>
        <p:nvSpPr>
          <p:cNvPr id="7" name="Underrubrik 2"/>
          <p:cNvSpPr>
            <a:spLocks noGrp="1"/>
          </p:cNvSpPr>
          <p:nvPr>
            <p:ph type="subTitle" idx="1" hasCustomPrompt="1"/>
          </p:nvPr>
        </p:nvSpPr>
        <p:spPr>
          <a:xfrm>
            <a:off x="1041400" y="3493962"/>
            <a:ext cx="7023100" cy="1873906"/>
          </a:xfrm>
          <a:prstGeom prst="rect">
            <a:avLst/>
          </a:prstGeom>
        </p:spPr>
        <p:txBody>
          <a:bodyPr>
            <a:noAutofit/>
          </a:bodyPr>
          <a:lstStyle>
            <a:lvl1pPr marL="0" indent="0" algn="l">
              <a:buNone/>
              <a:defRPr sz="2800" b="0" i="0">
                <a:solidFill>
                  <a:srgbClr val="000000"/>
                </a:solidFill>
                <a:latin typeface="Arial"/>
                <a:cs typeface="Aria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sv-SE" dirty="0"/>
              <a:t>Underrubrik/namn på talare e.d.</a:t>
            </a:r>
          </a:p>
        </p:txBody>
      </p:sp>
      <p:sp>
        <p:nvSpPr>
          <p:cNvPr id="8" name="Rubrik 1"/>
          <p:cNvSpPr>
            <a:spLocks noGrp="1"/>
          </p:cNvSpPr>
          <p:nvPr>
            <p:ph type="ctrTitle" hasCustomPrompt="1"/>
          </p:nvPr>
        </p:nvSpPr>
        <p:spPr>
          <a:xfrm>
            <a:off x="1041400" y="1812899"/>
            <a:ext cx="7023100" cy="1470025"/>
          </a:xfrm>
          <a:prstGeom prst="rect">
            <a:avLst/>
          </a:prstGeom>
        </p:spPr>
        <p:txBody>
          <a:bodyPr anchor="b">
            <a:noAutofit/>
          </a:bodyPr>
          <a:lstStyle>
            <a:lvl1pPr algn="l">
              <a:lnSpc>
                <a:spcPts val="6000"/>
              </a:lnSpc>
              <a:defRPr sz="5000" b="1" i="0">
                <a:solidFill>
                  <a:schemeClr val="tx1"/>
                </a:solidFill>
                <a:latin typeface="Arial"/>
                <a:cs typeface="Arial"/>
              </a:defRPr>
            </a:lvl1pPr>
          </a:lstStyle>
          <a:p>
            <a:r>
              <a:rPr lang="sv-SE" dirty="0"/>
              <a:t>Presentationens</a:t>
            </a:r>
            <a:br>
              <a:rPr lang="sv-SE" dirty="0"/>
            </a:br>
            <a:r>
              <a:rPr lang="sv-SE" dirty="0"/>
              <a:t>titel/rubrik</a:t>
            </a:r>
          </a:p>
        </p:txBody>
      </p:sp>
    </p:spTree>
    <p:extLst>
      <p:ext uri="{BB962C8B-B14F-4D97-AF65-F5344CB8AC3E}">
        <p14:creationId xmlns:p14="http://schemas.microsoft.com/office/powerpoint/2010/main" val="126513478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Avsnittssida - vit">
    <p:spTree>
      <p:nvGrpSpPr>
        <p:cNvPr id="1" name=""/>
        <p:cNvGrpSpPr/>
        <p:nvPr/>
      </p:nvGrpSpPr>
      <p:grpSpPr>
        <a:xfrm>
          <a:off x="0" y="0"/>
          <a:ext cx="0" cy="0"/>
          <a:chOff x="0" y="0"/>
          <a:chExt cx="0" cy="0"/>
        </a:xfrm>
      </p:grpSpPr>
      <p:pic>
        <p:nvPicPr>
          <p:cNvPr id="6" name="Bildobjekt 5" descr="arbetsterapeuterna_logo_negativ_65mm.eps"/>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82599" y="5753100"/>
            <a:ext cx="2665779" cy="749300"/>
          </a:xfrm>
          <a:prstGeom prst="rect">
            <a:avLst/>
          </a:prstGeom>
        </p:spPr>
      </p:pic>
      <p:pic>
        <p:nvPicPr>
          <p:cNvPr id="5" name="Bildobjekt 4" descr="arbetsterapeuterna_logo_origina_65mm_test_10.eps"/>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82597" y="5753100"/>
            <a:ext cx="2665779" cy="749300"/>
          </a:xfrm>
          <a:prstGeom prst="rect">
            <a:avLst/>
          </a:prstGeom>
        </p:spPr>
      </p:pic>
      <p:sp>
        <p:nvSpPr>
          <p:cNvPr id="8" name="Rubrik 1"/>
          <p:cNvSpPr>
            <a:spLocks noGrp="1"/>
          </p:cNvSpPr>
          <p:nvPr>
            <p:ph type="ctrTitle" hasCustomPrompt="1"/>
          </p:nvPr>
        </p:nvSpPr>
        <p:spPr>
          <a:xfrm>
            <a:off x="1041400" y="720699"/>
            <a:ext cx="7023100" cy="1470025"/>
          </a:xfrm>
          <a:prstGeom prst="rect">
            <a:avLst/>
          </a:prstGeom>
        </p:spPr>
        <p:txBody>
          <a:bodyPr anchor="b">
            <a:noAutofit/>
          </a:bodyPr>
          <a:lstStyle>
            <a:lvl1pPr algn="l">
              <a:defRPr sz="3400" b="1" i="0" baseline="0">
                <a:solidFill>
                  <a:srgbClr val="000000"/>
                </a:solidFill>
                <a:latin typeface="Arial"/>
                <a:cs typeface="Arial"/>
              </a:defRPr>
            </a:lvl1pPr>
          </a:lstStyle>
          <a:p>
            <a:r>
              <a:rPr lang="sv-SE" dirty="0"/>
              <a:t>Rubrik</a:t>
            </a:r>
          </a:p>
        </p:txBody>
      </p:sp>
      <p:sp>
        <p:nvSpPr>
          <p:cNvPr id="9" name="Underrubrik 2"/>
          <p:cNvSpPr>
            <a:spLocks noGrp="1"/>
          </p:cNvSpPr>
          <p:nvPr>
            <p:ph type="subTitle" idx="1" hasCustomPrompt="1"/>
          </p:nvPr>
        </p:nvSpPr>
        <p:spPr>
          <a:xfrm>
            <a:off x="1041400" y="2331334"/>
            <a:ext cx="7023100" cy="3195044"/>
          </a:xfrm>
          <a:prstGeom prst="rect">
            <a:avLst/>
          </a:prstGeom>
        </p:spPr>
        <p:txBody>
          <a:bodyPr>
            <a:noAutofit/>
          </a:bodyPr>
          <a:lstStyle>
            <a:lvl1pPr marL="0" indent="0" algn="l">
              <a:buNone/>
              <a:defRPr sz="2800" b="0" i="0" baseline="0">
                <a:solidFill>
                  <a:srgbClr val="000000"/>
                </a:solidFill>
                <a:latin typeface="Arial"/>
                <a:ea typeface="Georgia" charset="0"/>
                <a:cs typeface="Aria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sv-SE" dirty="0"/>
              <a:t>Innehåll/underrubriker</a:t>
            </a:r>
          </a:p>
        </p:txBody>
      </p:sp>
    </p:spTree>
    <p:extLst>
      <p:ext uri="{BB962C8B-B14F-4D97-AF65-F5344CB8AC3E}">
        <p14:creationId xmlns:p14="http://schemas.microsoft.com/office/powerpoint/2010/main" val="33235804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Avsnittssida – orange, utan logo">
    <p:bg>
      <p:bgPr>
        <a:solidFill>
          <a:srgbClr val="F5A014"/>
        </a:solidFill>
        <a:effectLst/>
      </p:bgPr>
    </p:bg>
    <p:spTree>
      <p:nvGrpSpPr>
        <p:cNvPr id="1" name=""/>
        <p:cNvGrpSpPr/>
        <p:nvPr/>
      </p:nvGrpSpPr>
      <p:grpSpPr>
        <a:xfrm>
          <a:off x="0" y="0"/>
          <a:ext cx="0" cy="0"/>
          <a:chOff x="0" y="0"/>
          <a:chExt cx="0" cy="0"/>
        </a:xfrm>
      </p:grpSpPr>
      <p:sp>
        <p:nvSpPr>
          <p:cNvPr id="5" name="Rubrik 1"/>
          <p:cNvSpPr>
            <a:spLocks noGrp="1"/>
          </p:cNvSpPr>
          <p:nvPr>
            <p:ph type="ctrTitle" hasCustomPrompt="1"/>
          </p:nvPr>
        </p:nvSpPr>
        <p:spPr>
          <a:xfrm>
            <a:off x="1041400" y="720699"/>
            <a:ext cx="7023100" cy="1470025"/>
          </a:xfrm>
          <a:prstGeom prst="rect">
            <a:avLst/>
          </a:prstGeom>
        </p:spPr>
        <p:txBody>
          <a:bodyPr anchor="b">
            <a:noAutofit/>
          </a:bodyPr>
          <a:lstStyle>
            <a:lvl1pPr algn="l">
              <a:defRPr sz="3400" b="1" i="0" baseline="0">
                <a:solidFill>
                  <a:schemeClr val="bg1"/>
                </a:solidFill>
                <a:latin typeface="Arial"/>
                <a:cs typeface="Arial"/>
              </a:defRPr>
            </a:lvl1pPr>
          </a:lstStyle>
          <a:p>
            <a:r>
              <a:rPr lang="sv-SE" dirty="0"/>
              <a:t>Rubrik</a:t>
            </a:r>
          </a:p>
        </p:txBody>
      </p:sp>
      <p:sp>
        <p:nvSpPr>
          <p:cNvPr id="6" name="Underrubrik 2"/>
          <p:cNvSpPr>
            <a:spLocks noGrp="1"/>
          </p:cNvSpPr>
          <p:nvPr>
            <p:ph type="subTitle" idx="1" hasCustomPrompt="1"/>
          </p:nvPr>
        </p:nvSpPr>
        <p:spPr>
          <a:xfrm>
            <a:off x="1041400" y="2331333"/>
            <a:ext cx="7023100" cy="3888781"/>
          </a:xfrm>
          <a:prstGeom prst="rect">
            <a:avLst/>
          </a:prstGeom>
        </p:spPr>
        <p:txBody>
          <a:bodyPr>
            <a:noAutofit/>
          </a:bodyPr>
          <a:lstStyle>
            <a:lvl1pPr marL="0" indent="0" algn="l">
              <a:buNone/>
              <a:defRPr sz="2800" b="0" i="0" baseline="0">
                <a:solidFill>
                  <a:srgbClr val="FFFFFF"/>
                </a:solidFill>
                <a:latin typeface="Arial"/>
                <a:ea typeface="Georgia" charset="0"/>
                <a:cs typeface="Aria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sv-SE" dirty="0"/>
              <a:t>Innehåll/underrubriker</a:t>
            </a:r>
          </a:p>
        </p:txBody>
      </p:sp>
    </p:spTree>
    <p:extLst>
      <p:ext uri="{BB962C8B-B14F-4D97-AF65-F5344CB8AC3E}">
        <p14:creationId xmlns:p14="http://schemas.microsoft.com/office/powerpoint/2010/main" val="98857815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Avsnittssida - orange/svart text, utan logo">
    <p:bg>
      <p:bgPr>
        <a:solidFill>
          <a:srgbClr val="F5A014"/>
        </a:solidFill>
        <a:effectLst/>
      </p:bgPr>
    </p:bg>
    <p:spTree>
      <p:nvGrpSpPr>
        <p:cNvPr id="1" name=""/>
        <p:cNvGrpSpPr/>
        <p:nvPr/>
      </p:nvGrpSpPr>
      <p:grpSpPr>
        <a:xfrm>
          <a:off x="0" y="0"/>
          <a:ext cx="0" cy="0"/>
          <a:chOff x="0" y="0"/>
          <a:chExt cx="0" cy="0"/>
        </a:xfrm>
      </p:grpSpPr>
      <p:sp>
        <p:nvSpPr>
          <p:cNvPr id="6" name="Rubrik 1"/>
          <p:cNvSpPr>
            <a:spLocks noGrp="1"/>
          </p:cNvSpPr>
          <p:nvPr>
            <p:ph type="ctrTitle" hasCustomPrompt="1"/>
          </p:nvPr>
        </p:nvSpPr>
        <p:spPr>
          <a:xfrm>
            <a:off x="1041400" y="720699"/>
            <a:ext cx="7023100" cy="1470025"/>
          </a:xfrm>
          <a:prstGeom prst="rect">
            <a:avLst/>
          </a:prstGeom>
        </p:spPr>
        <p:txBody>
          <a:bodyPr anchor="b">
            <a:noAutofit/>
          </a:bodyPr>
          <a:lstStyle>
            <a:lvl1pPr algn="l">
              <a:defRPr sz="3400" b="1" i="0" baseline="0">
                <a:solidFill>
                  <a:srgbClr val="000000"/>
                </a:solidFill>
                <a:latin typeface="Arial"/>
                <a:cs typeface="Arial"/>
              </a:defRPr>
            </a:lvl1pPr>
          </a:lstStyle>
          <a:p>
            <a:r>
              <a:rPr lang="sv-SE" dirty="0"/>
              <a:t>Rubrik</a:t>
            </a:r>
          </a:p>
        </p:txBody>
      </p:sp>
      <p:sp>
        <p:nvSpPr>
          <p:cNvPr id="7" name="Underrubrik 2"/>
          <p:cNvSpPr>
            <a:spLocks noGrp="1"/>
          </p:cNvSpPr>
          <p:nvPr>
            <p:ph type="subTitle" idx="1" hasCustomPrompt="1"/>
          </p:nvPr>
        </p:nvSpPr>
        <p:spPr>
          <a:xfrm>
            <a:off x="1041400" y="2331333"/>
            <a:ext cx="7023100" cy="3888781"/>
          </a:xfrm>
          <a:prstGeom prst="rect">
            <a:avLst/>
          </a:prstGeom>
        </p:spPr>
        <p:txBody>
          <a:bodyPr>
            <a:noAutofit/>
          </a:bodyPr>
          <a:lstStyle>
            <a:lvl1pPr marL="0" indent="0" algn="l">
              <a:buNone/>
              <a:defRPr sz="2800" b="0" i="0" baseline="0">
                <a:solidFill>
                  <a:srgbClr val="000000"/>
                </a:solidFill>
                <a:latin typeface="Arial"/>
                <a:ea typeface="Georgia" charset="0"/>
                <a:cs typeface="Aria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sv-SE" dirty="0"/>
              <a:t>Innehåll/underrubriker</a:t>
            </a:r>
          </a:p>
        </p:txBody>
      </p:sp>
    </p:spTree>
    <p:extLst>
      <p:ext uri="{BB962C8B-B14F-4D97-AF65-F5344CB8AC3E}">
        <p14:creationId xmlns:p14="http://schemas.microsoft.com/office/powerpoint/2010/main" val="256340482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Avsnittssida - mörkröd, utan logo">
    <p:bg>
      <p:bgPr>
        <a:solidFill>
          <a:srgbClr val="B4282D"/>
        </a:solidFill>
        <a:effectLst/>
      </p:bgPr>
    </p:bg>
    <p:spTree>
      <p:nvGrpSpPr>
        <p:cNvPr id="1" name=""/>
        <p:cNvGrpSpPr/>
        <p:nvPr/>
      </p:nvGrpSpPr>
      <p:grpSpPr>
        <a:xfrm>
          <a:off x="0" y="0"/>
          <a:ext cx="0" cy="0"/>
          <a:chOff x="0" y="0"/>
          <a:chExt cx="0" cy="0"/>
        </a:xfrm>
      </p:grpSpPr>
      <p:sp>
        <p:nvSpPr>
          <p:cNvPr id="5" name="Rubrik 1"/>
          <p:cNvSpPr>
            <a:spLocks noGrp="1"/>
          </p:cNvSpPr>
          <p:nvPr>
            <p:ph type="ctrTitle" hasCustomPrompt="1"/>
          </p:nvPr>
        </p:nvSpPr>
        <p:spPr>
          <a:xfrm>
            <a:off x="1041400" y="720699"/>
            <a:ext cx="7023100" cy="1470025"/>
          </a:xfrm>
          <a:prstGeom prst="rect">
            <a:avLst/>
          </a:prstGeom>
        </p:spPr>
        <p:txBody>
          <a:bodyPr anchor="b">
            <a:noAutofit/>
          </a:bodyPr>
          <a:lstStyle>
            <a:lvl1pPr algn="l">
              <a:defRPr sz="3400" b="1" i="0" baseline="0">
                <a:solidFill>
                  <a:schemeClr val="bg1"/>
                </a:solidFill>
                <a:latin typeface="Arial"/>
                <a:cs typeface="Arial"/>
              </a:defRPr>
            </a:lvl1pPr>
          </a:lstStyle>
          <a:p>
            <a:r>
              <a:rPr lang="sv-SE" dirty="0"/>
              <a:t>Rubrik</a:t>
            </a:r>
          </a:p>
        </p:txBody>
      </p:sp>
      <p:sp>
        <p:nvSpPr>
          <p:cNvPr id="6" name="Underrubrik 2"/>
          <p:cNvSpPr>
            <a:spLocks noGrp="1"/>
          </p:cNvSpPr>
          <p:nvPr>
            <p:ph type="subTitle" idx="1" hasCustomPrompt="1"/>
          </p:nvPr>
        </p:nvSpPr>
        <p:spPr>
          <a:xfrm>
            <a:off x="1041400" y="2331333"/>
            <a:ext cx="7023100" cy="3888781"/>
          </a:xfrm>
          <a:prstGeom prst="rect">
            <a:avLst/>
          </a:prstGeom>
        </p:spPr>
        <p:txBody>
          <a:bodyPr>
            <a:noAutofit/>
          </a:bodyPr>
          <a:lstStyle>
            <a:lvl1pPr marL="0" indent="0" algn="l">
              <a:buNone/>
              <a:defRPr sz="2800" b="0" i="0" baseline="0">
                <a:solidFill>
                  <a:srgbClr val="FFFFFF"/>
                </a:solidFill>
                <a:latin typeface="Arial"/>
                <a:ea typeface="Georgia" charset="0"/>
                <a:cs typeface="Aria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sv-SE" dirty="0"/>
              <a:t>Innehåll/underrubriker</a:t>
            </a:r>
          </a:p>
        </p:txBody>
      </p:sp>
    </p:spTree>
    <p:extLst>
      <p:ext uri="{BB962C8B-B14F-4D97-AF65-F5344CB8AC3E}">
        <p14:creationId xmlns:p14="http://schemas.microsoft.com/office/powerpoint/2010/main" val="310486370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Avsnittssida - röd, utan logo">
    <p:bg>
      <p:bgPr>
        <a:solidFill>
          <a:srgbClr val="E63C2D"/>
        </a:solidFill>
        <a:effectLst/>
      </p:bgPr>
    </p:bg>
    <p:spTree>
      <p:nvGrpSpPr>
        <p:cNvPr id="1" name=""/>
        <p:cNvGrpSpPr/>
        <p:nvPr/>
      </p:nvGrpSpPr>
      <p:grpSpPr>
        <a:xfrm>
          <a:off x="0" y="0"/>
          <a:ext cx="0" cy="0"/>
          <a:chOff x="0" y="0"/>
          <a:chExt cx="0" cy="0"/>
        </a:xfrm>
      </p:grpSpPr>
      <p:sp>
        <p:nvSpPr>
          <p:cNvPr id="7" name="Rubrik 1"/>
          <p:cNvSpPr>
            <a:spLocks noGrp="1"/>
          </p:cNvSpPr>
          <p:nvPr>
            <p:ph type="ctrTitle" hasCustomPrompt="1"/>
          </p:nvPr>
        </p:nvSpPr>
        <p:spPr>
          <a:xfrm>
            <a:off x="1041400" y="720699"/>
            <a:ext cx="7023100" cy="1470025"/>
          </a:xfrm>
          <a:prstGeom prst="rect">
            <a:avLst/>
          </a:prstGeom>
        </p:spPr>
        <p:txBody>
          <a:bodyPr anchor="b">
            <a:noAutofit/>
          </a:bodyPr>
          <a:lstStyle>
            <a:lvl1pPr algn="l">
              <a:defRPr sz="3400" b="1" i="0" baseline="0">
                <a:solidFill>
                  <a:schemeClr val="bg1"/>
                </a:solidFill>
                <a:latin typeface="Arial"/>
                <a:cs typeface="Arial"/>
              </a:defRPr>
            </a:lvl1pPr>
          </a:lstStyle>
          <a:p>
            <a:r>
              <a:rPr lang="sv-SE" dirty="0"/>
              <a:t>Rubrik</a:t>
            </a:r>
          </a:p>
        </p:txBody>
      </p:sp>
      <p:sp>
        <p:nvSpPr>
          <p:cNvPr id="8" name="Underrubrik 2"/>
          <p:cNvSpPr>
            <a:spLocks noGrp="1"/>
          </p:cNvSpPr>
          <p:nvPr>
            <p:ph type="subTitle" idx="1" hasCustomPrompt="1"/>
          </p:nvPr>
        </p:nvSpPr>
        <p:spPr>
          <a:xfrm>
            <a:off x="1041400" y="2331333"/>
            <a:ext cx="7023100" cy="3888781"/>
          </a:xfrm>
          <a:prstGeom prst="rect">
            <a:avLst/>
          </a:prstGeom>
        </p:spPr>
        <p:txBody>
          <a:bodyPr>
            <a:noAutofit/>
          </a:bodyPr>
          <a:lstStyle>
            <a:lvl1pPr marL="0" indent="0" algn="l">
              <a:buNone/>
              <a:defRPr sz="2800" b="0" i="0" baseline="0">
                <a:solidFill>
                  <a:srgbClr val="FFFFFF"/>
                </a:solidFill>
                <a:latin typeface="Arial"/>
                <a:ea typeface="Georgia" charset="0"/>
                <a:cs typeface="Aria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sv-SE" dirty="0"/>
              <a:t>Innehåll/underrubriker</a:t>
            </a:r>
          </a:p>
        </p:txBody>
      </p:sp>
    </p:spTree>
    <p:extLst>
      <p:ext uri="{BB962C8B-B14F-4D97-AF65-F5344CB8AC3E}">
        <p14:creationId xmlns:p14="http://schemas.microsoft.com/office/powerpoint/2010/main" val="103797472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Avsnittssida - turkos, utan logo">
    <p:bg>
      <p:bgPr>
        <a:solidFill>
          <a:srgbClr val="009BAA"/>
        </a:solidFill>
        <a:effectLst/>
      </p:bgPr>
    </p:bg>
    <p:spTree>
      <p:nvGrpSpPr>
        <p:cNvPr id="1" name=""/>
        <p:cNvGrpSpPr/>
        <p:nvPr/>
      </p:nvGrpSpPr>
      <p:grpSpPr>
        <a:xfrm>
          <a:off x="0" y="0"/>
          <a:ext cx="0" cy="0"/>
          <a:chOff x="0" y="0"/>
          <a:chExt cx="0" cy="0"/>
        </a:xfrm>
      </p:grpSpPr>
      <p:sp>
        <p:nvSpPr>
          <p:cNvPr id="7" name="Rubrik 1"/>
          <p:cNvSpPr>
            <a:spLocks noGrp="1"/>
          </p:cNvSpPr>
          <p:nvPr>
            <p:ph type="ctrTitle" hasCustomPrompt="1"/>
          </p:nvPr>
        </p:nvSpPr>
        <p:spPr>
          <a:xfrm>
            <a:off x="1041400" y="720699"/>
            <a:ext cx="7023100" cy="1470025"/>
          </a:xfrm>
          <a:prstGeom prst="rect">
            <a:avLst/>
          </a:prstGeom>
        </p:spPr>
        <p:txBody>
          <a:bodyPr anchor="b">
            <a:noAutofit/>
          </a:bodyPr>
          <a:lstStyle>
            <a:lvl1pPr algn="l">
              <a:defRPr sz="3400" b="1" i="0" baseline="0">
                <a:solidFill>
                  <a:schemeClr val="bg1"/>
                </a:solidFill>
                <a:latin typeface="Arial"/>
                <a:cs typeface="Arial"/>
              </a:defRPr>
            </a:lvl1pPr>
          </a:lstStyle>
          <a:p>
            <a:r>
              <a:rPr lang="sv-SE" dirty="0"/>
              <a:t>Rubrik</a:t>
            </a:r>
          </a:p>
        </p:txBody>
      </p:sp>
      <p:sp>
        <p:nvSpPr>
          <p:cNvPr id="8" name="Underrubrik 2"/>
          <p:cNvSpPr>
            <a:spLocks noGrp="1"/>
          </p:cNvSpPr>
          <p:nvPr>
            <p:ph type="subTitle" idx="1" hasCustomPrompt="1"/>
          </p:nvPr>
        </p:nvSpPr>
        <p:spPr>
          <a:xfrm>
            <a:off x="1041400" y="2331333"/>
            <a:ext cx="7023100" cy="3888781"/>
          </a:xfrm>
          <a:prstGeom prst="rect">
            <a:avLst/>
          </a:prstGeom>
        </p:spPr>
        <p:txBody>
          <a:bodyPr>
            <a:noAutofit/>
          </a:bodyPr>
          <a:lstStyle>
            <a:lvl1pPr marL="0" indent="0" algn="l">
              <a:buNone/>
              <a:defRPr sz="2800" b="0" i="0" baseline="0">
                <a:solidFill>
                  <a:srgbClr val="FFFFFF"/>
                </a:solidFill>
                <a:latin typeface="Arial"/>
                <a:ea typeface="Georgia" charset="0"/>
                <a:cs typeface="Aria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sv-SE" dirty="0"/>
              <a:t>Innehåll/underrubriker</a:t>
            </a:r>
          </a:p>
        </p:txBody>
      </p:sp>
    </p:spTree>
    <p:extLst>
      <p:ext uri="{BB962C8B-B14F-4D97-AF65-F5344CB8AC3E}">
        <p14:creationId xmlns:p14="http://schemas.microsoft.com/office/powerpoint/2010/main" val="409894337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Avsnittssida - grön, utan logo">
    <p:bg>
      <p:bgPr>
        <a:solidFill>
          <a:srgbClr val="82BE28"/>
        </a:solidFill>
        <a:effectLst/>
      </p:bgPr>
    </p:bg>
    <p:spTree>
      <p:nvGrpSpPr>
        <p:cNvPr id="1" name=""/>
        <p:cNvGrpSpPr/>
        <p:nvPr/>
      </p:nvGrpSpPr>
      <p:grpSpPr>
        <a:xfrm>
          <a:off x="0" y="0"/>
          <a:ext cx="0" cy="0"/>
          <a:chOff x="0" y="0"/>
          <a:chExt cx="0" cy="0"/>
        </a:xfrm>
      </p:grpSpPr>
      <p:sp>
        <p:nvSpPr>
          <p:cNvPr id="5" name="Rubrik 1"/>
          <p:cNvSpPr>
            <a:spLocks noGrp="1"/>
          </p:cNvSpPr>
          <p:nvPr>
            <p:ph type="ctrTitle" hasCustomPrompt="1"/>
          </p:nvPr>
        </p:nvSpPr>
        <p:spPr>
          <a:xfrm>
            <a:off x="1041400" y="720699"/>
            <a:ext cx="7023100" cy="1470025"/>
          </a:xfrm>
          <a:prstGeom prst="rect">
            <a:avLst/>
          </a:prstGeom>
        </p:spPr>
        <p:txBody>
          <a:bodyPr anchor="b">
            <a:noAutofit/>
          </a:bodyPr>
          <a:lstStyle>
            <a:lvl1pPr algn="l">
              <a:defRPr sz="3400" b="1" i="0" baseline="0">
                <a:solidFill>
                  <a:schemeClr val="bg1"/>
                </a:solidFill>
                <a:latin typeface="Arial"/>
                <a:cs typeface="Arial"/>
              </a:defRPr>
            </a:lvl1pPr>
          </a:lstStyle>
          <a:p>
            <a:r>
              <a:rPr lang="sv-SE" dirty="0"/>
              <a:t>Rubrik</a:t>
            </a:r>
          </a:p>
        </p:txBody>
      </p:sp>
      <p:sp>
        <p:nvSpPr>
          <p:cNvPr id="6" name="Underrubrik 2"/>
          <p:cNvSpPr>
            <a:spLocks noGrp="1"/>
          </p:cNvSpPr>
          <p:nvPr>
            <p:ph type="subTitle" idx="1" hasCustomPrompt="1"/>
          </p:nvPr>
        </p:nvSpPr>
        <p:spPr>
          <a:xfrm>
            <a:off x="1041400" y="2331333"/>
            <a:ext cx="7023100" cy="3888781"/>
          </a:xfrm>
          <a:prstGeom prst="rect">
            <a:avLst/>
          </a:prstGeom>
        </p:spPr>
        <p:txBody>
          <a:bodyPr>
            <a:noAutofit/>
          </a:bodyPr>
          <a:lstStyle>
            <a:lvl1pPr marL="0" indent="0" algn="l">
              <a:buNone/>
              <a:defRPr sz="2800" b="0" i="0" baseline="0">
                <a:solidFill>
                  <a:srgbClr val="FFFFFF"/>
                </a:solidFill>
                <a:latin typeface="Arial"/>
                <a:ea typeface="Georgia" charset="0"/>
                <a:cs typeface="Aria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sv-SE" dirty="0"/>
              <a:t>Innehåll/underrubriker</a:t>
            </a:r>
          </a:p>
        </p:txBody>
      </p:sp>
    </p:spTree>
    <p:extLst>
      <p:ext uri="{BB962C8B-B14F-4D97-AF65-F5344CB8AC3E}">
        <p14:creationId xmlns:p14="http://schemas.microsoft.com/office/powerpoint/2010/main" val="209793921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Avsnittssida - rosa, utan logo">
    <p:bg>
      <p:bgPr>
        <a:solidFill>
          <a:srgbClr val="E61E73"/>
        </a:solidFill>
        <a:effectLst/>
      </p:bgPr>
    </p:bg>
    <p:spTree>
      <p:nvGrpSpPr>
        <p:cNvPr id="1" name=""/>
        <p:cNvGrpSpPr/>
        <p:nvPr/>
      </p:nvGrpSpPr>
      <p:grpSpPr>
        <a:xfrm>
          <a:off x="0" y="0"/>
          <a:ext cx="0" cy="0"/>
          <a:chOff x="0" y="0"/>
          <a:chExt cx="0" cy="0"/>
        </a:xfrm>
      </p:grpSpPr>
      <p:sp>
        <p:nvSpPr>
          <p:cNvPr id="5" name="Rubrik 1"/>
          <p:cNvSpPr>
            <a:spLocks noGrp="1"/>
          </p:cNvSpPr>
          <p:nvPr>
            <p:ph type="ctrTitle" hasCustomPrompt="1"/>
          </p:nvPr>
        </p:nvSpPr>
        <p:spPr>
          <a:xfrm>
            <a:off x="1041400" y="720699"/>
            <a:ext cx="7023100" cy="1470025"/>
          </a:xfrm>
          <a:prstGeom prst="rect">
            <a:avLst/>
          </a:prstGeom>
        </p:spPr>
        <p:txBody>
          <a:bodyPr anchor="b">
            <a:noAutofit/>
          </a:bodyPr>
          <a:lstStyle>
            <a:lvl1pPr algn="l">
              <a:defRPr sz="3400" b="1" i="0" baseline="0">
                <a:solidFill>
                  <a:schemeClr val="bg1"/>
                </a:solidFill>
                <a:latin typeface="Arial"/>
                <a:cs typeface="Arial"/>
              </a:defRPr>
            </a:lvl1pPr>
          </a:lstStyle>
          <a:p>
            <a:r>
              <a:rPr lang="sv-SE" dirty="0"/>
              <a:t>Rubrik</a:t>
            </a:r>
          </a:p>
        </p:txBody>
      </p:sp>
      <p:sp>
        <p:nvSpPr>
          <p:cNvPr id="6" name="Underrubrik 2"/>
          <p:cNvSpPr>
            <a:spLocks noGrp="1"/>
          </p:cNvSpPr>
          <p:nvPr>
            <p:ph type="subTitle" idx="1" hasCustomPrompt="1"/>
          </p:nvPr>
        </p:nvSpPr>
        <p:spPr>
          <a:xfrm>
            <a:off x="1041400" y="2331333"/>
            <a:ext cx="7023100" cy="3888781"/>
          </a:xfrm>
          <a:prstGeom prst="rect">
            <a:avLst/>
          </a:prstGeom>
        </p:spPr>
        <p:txBody>
          <a:bodyPr>
            <a:noAutofit/>
          </a:bodyPr>
          <a:lstStyle>
            <a:lvl1pPr marL="0" indent="0" algn="l">
              <a:buNone/>
              <a:defRPr sz="2800" b="0" i="0" baseline="0">
                <a:solidFill>
                  <a:srgbClr val="FFFFFF"/>
                </a:solidFill>
                <a:latin typeface="Arial"/>
                <a:ea typeface="Georgia" charset="0"/>
                <a:cs typeface="Aria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sv-SE" dirty="0"/>
              <a:t>Innehåll/underrubriker</a:t>
            </a:r>
          </a:p>
        </p:txBody>
      </p:sp>
    </p:spTree>
    <p:extLst>
      <p:ext uri="{BB962C8B-B14F-4D97-AF65-F5344CB8AC3E}">
        <p14:creationId xmlns:p14="http://schemas.microsoft.com/office/powerpoint/2010/main" val="22172534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Avsnittssida - grå, utan logo">
    <p:bg>
      <p:bgPr>
        <a:solidFill>
          <a:srgbClr val="AA9B96"/>
        </a:solidFill>
        <a:effectLst/>
      </p:bgPr>
    </p:bg>
    <p:spTree>
      <p:nvGrpSpPr>
        <p:cNvPr id="1" name=""/>
        <p:cNvGrpSpPr/>
        <p:nvPr/>
      </p:nvGrpSpPr>
      <p:grpSpPr>
        <a:xfrm>
          <a:off x="0" y="0"/>
          <a:ext cx="0" cy="0"/>
          <a:chOff x="0" y="0"/>
          <a:chExt cx="0" cy="0"/>
        </a:xfrm>
      </p:grpSpPr>
      <p:sp>
        <p:nvSpPr>
          <p:cNvPr id="9" name="Rubrik 1"/>
          <p:cNvSpPr>
            <a:spLocks noGrp="1"/>
          </p:cNvSpPr>
          <p:nvPr>
            <p:ph type="ctrTitle" hasCustomPrompt="1"/>
          </p:nvPr>
        </p:nvSpPr>
        <p:spPr>
          <a:xfrm>
            <a:off x="1041400" y="720699"/>
            <a:ext cx="7023100" cy="1470025"/>
          </a:xfrm>
          <a:prstGeom prst="rect">
            <a:avLst/>
          </a:prstGeom>
        </p:spPr>
        <p:txBody>
          <a:bodyPr anchor="b">
            <a:noAutofit/>
          </a:bodyPr>
          <a:lstStyle>
            <a:lvl1pPr algn="l">
              <a:defRPr sz="3400" b="1" i="0" baseline="0">
                <a:solidFill>
                  <a:schemeClr val="bg1"/>
                </a:solidFill>
                <a:latin typeface="Arial"/>
                <a:cs typeface="Arial"/>
              </a:defRPr>
            </a:lvl1pPr>
          </a:lstStyle>
          <a:p>
            <a:r>
              <a:rPr lang="sv-SE" dirty="0"/>
              <a:t>Rubrik</a:t>
            </a:r>
          </a:p>
        </p:txBody>
      </p:sp>
      <p:sp>
        <p:nvSpPr>
          <p:cNvPr id="11" name="Underrubrik 2"/>
          <p:cNvSpPr>
            <a:spLocks noGrp="1"/>
          </p:cNvSpPr>
          <p:nvPr>
            <p:ph type="subTitle" idx="1" hasCustomPrompt="1"/>
          </p:nvPr>
        </p:nvSpPr>
        <p:spPr>
          <a:xfrm>
            <a:off x="1041400" y="2331333"/>
            <a:ext cx="7023100" cy="3888781"/>
          </a:xfrm>
          <a:prstGeom prst="rect">
            <a:avLst/>
          </a:prstGeom>
        </p:spPr>
        <p:txBody>
          <a:bodyPr>
            <a:noAutofit/>
          </a:bodyPr>
          <a:lstStyle>
            <a:lvl1pPr marL="0" indent="0" algn="l">
              <a:buNone/>
              <a:defRPr sz="2800" b="0" i="0" baseline="0">
                <a:solidFill>
                  <a:srgbClr val="FFFFFF"/>
                </a:solidFill>
                <a:latin typeface="Arial"/>
                <a:ea typeface="Georgia" charset="0"/>
                <a:cs typeface="Aria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sv-SE" dirty="0"/>
              <a:t>Innehåll/underrubriker</a:t>
            </a:r>
          </a:p>
        </p:txBody>
      </p:sp>
    </p:spTree>
    <p:extLst>
      <p:ext uri="{BB962C8B-B14F-4D97-AF65-F5344CB8AC3E}">
        <p14:creationId xmlns:p14="http://schemas.microsoft.com/office/powerpoint/2010/main" val="319710321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Avsnittssida - vit, utan logo">
    <p:spTree>
      <p:nvGrpSpPr>
        <p:cNvPr id="1" name=""/>
        <p:cNvGrpSpPr/>
        <p:nvPr/>
      </p:nvGrpSpPr>
      <p:grpSpPr>
        <a:xfrm>
          <a:off x="0" y="0"/>
          <a:ext cx="0" cy="0"/>
          <a:chOff x="0" y="0"/>
          <a:chExt cx="0" cy="0"/>
        </a:xfrm>
      </p:grpSpPr>
      <p:pic>
        <p:nvPicPr>
          <p:cNvPr id="6" name="Bildobjekt 5" descr="arbetsterapeuterna_logo_negativ_65mm.eps"/>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82599" y="5753100"/>
            <a:ext cx="2665779" cy="749300"/>
          </a:xfrm>
          <a:prstGeom prst="rect">
            <a:avLst/>
          </a:prstGeom>
        </p:spPr>
      </p:pic>
      <p:sp>
        <p:nvSpPr>
          <p:cNvPr id="7" name="Rubrik 1"/>
          <p:cNvSpPr>
            <a:spLocks noGrp="1"/>
          </p:cNvSpPr>
          <p:nvPr>
            <p:ph type="ctrTitle" hasCustomPrompt="1"/>
          </p:nvPr>
        </p:nvSpPr>
        <p:spPr>
          <a:xfrm>
            <a:off x="1041400" y="720699"/>
            <a:ext cx="7023100" cy="1470025"/>
          </a:xfrm>
          <a:prstGeom prst="rect">
            <a:avLst/>
          </a:prstGeom>
        </p:spPr>
        <p:txBody>
          <a:bodyPr anchor="b">
            <a:noAutofit/>
          </a:bodyPr>
          <a:lstStyle>
            <a:lvl1pPr algn="l">
              <a:defRPr sz="3400" b="1" i="0" baseline="0">
                <a:solidFill>
                  <a:srgbClr val="000000"/>
                </a:solidFill>
                <a:latin typeface="Arial"/>
                <a:cs typeface="Arial"/>
              </a:defRPr>
            </a:lvl1pPr>
          </a:lstStyle>
          <a:p>
            <a:r>
              <a:rPr lang="sv-SE" dirty="0"/>
              <a:t>Rubrik</a:t>
            </a:r>
          </a:p>
        </p:txBody>
      </p:sp>
      <p:sp>
        <p:nvSpPr>
          <p:cNvPr id="8" name="Underrubrik 2"/>
          <p:cNvSpPr>
            <a:spLocks noGrp="1"/>
          </p:cNvSpPr>
          <p:nvPr>
            <p:ph type="subTitle" idx="1" hasCustomPrompt="1"/>
          </p:nvPr>
        </p:nvSpPr>
        <p:spPr>
          <a:xfrm>
            <a:off x="1041400" y="2331333"/>
            <a:ext cx="7023100" cy="3888781"/>
          </a:xfrm>
          <a:prstGeom prst="rect">
            <a:avLst/>
          </a:prstGeom>
        </p:spPr>
        <p:txBody>
          <a:bodyPr>
            <a:noAutofit/>
          </a:bodyPr>
          <a:lstStyle>
            <a:lvl1pPr marL="0" indent="0" algn="l">
              <a:buNone/>
              <a:defRPr sz="2800" b="0" i="0" baseline="0">
                <a:solidFill>
                  <a:srgbClr val="000000"/>
                </a:solidFill>
                <a:latin typeface="Arial"/>
                <a:ea typeface="Georgia" charset="0"/>
                <a:cs typeface="Aria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sv-SE" dirty="0"/>
              <a:t>Innehåll/underrubriker</a:t>
            </a:r>
          </a:p>
        </p:txBody>
      </p:sp>
    </p:spTree>
    <p:extLst>
      <p:ext uri="{BB962C8B-B14F-4D97-AF65-F5344CB8AC3E}">
        <p14:creationId xmlns:p14="http://schemas.microsoft.com/office/powerpoint/2010/main" val="249987546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elsida - vit">
    <p:bg>
      <p:bgPr>
        <a:solidFill>
          <a:schemeClr val="bg1"/>
        </a:solidFill>
        <a:effectLst/>
      </p:bgPr>
    </p:bg>
    <p:spTree>
      <p:nvGrpSpPr>
        <p:cNvPr id="1" name=""/>
        <p:cNvGrpSpPr/>
        <p:nvPr/>
      </p:nvGrpSpPr>
      <p:grpSpPr>
        <a:xfrm>
          <a:off x="0" y="0"/>
          <a:ext cx="0" cy="0"/>
          <a:chOff x="0" y="0"/>
          <a:chExt cx="0" cy="0"/>
        </a:xfrm>
      </p:grpSpPr>
      <p:pic>
        <p:nvPicPr>
          <p:cNvPr id="6" name="Bildobjekt 5" descr="arbetsterapeuterna_logo_origina_65mm_test_10.eps"/>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82597" y="5753100"/>
            <a:ext cx="2665779" cy="749300"/>
          </a:xfrm>
          <a:prstGeom prst="rect">
            <a:avLst/>
          </a:prstGeom>
        </p:spPr>
      </p:pic>
      <p:sp>
        <p:nvSpPr>
          <p:cNvPr id="7" name="Underrubrik 2"/>
          <p:cNvSpPr>
            <a:spLocks noGrp="1"/>
          </p:cNvSpPr>
          <p:nvPr>
            <p:ph type="subTitle" idx="1" hasCustomPrompt="1"/>
          </p:nvPr>
        </p:nvSpPr>
        <p:spPr>
          <a:xfrm>
            <a:off x="1041400" y="3493962"/>
            <a:ext cx="7023100" cy="1873906"/>
          </a:xfrm>
          <a:prstGeom prst="rect">
            <a:avLst/>
          </a:prstGeom>
        </p:spPr>
        <p:txBody>
          <a:bodyPr>
            <a:noAutofit/>
          </a:bodyPr>
          <a:lstStyle>
            <a:lvl1pPr marL="0" indent="0" algn="l">
              <a:buNone/>
              <a:defRPr sz="2800" b="0" i="0">
                <a:solidFill>
                  <a:srgbClr val="000000"/>
                </a:solidFill>
                <a:latin typeface="Arial"/>
                <a:cs typeface="Aria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sv-SE" dirty="0"/>
              <a:t>Underrubrik/namn på talare e.d.</a:t>
            </a:r>
          </a:p>
        </p:txBody>
      </p:sp>
      <p:sp>
        <p:nvSpPr>
          <p:cNvPr id="8" name="Rubrik 1"/>
          <p:cNvSpPr>
            <a:spLocks noGrp="1"/>
          </p:cNvSpPr>
          <p:nvPr>
            <p:ph type="ctrTitle" hasCustomPrompt="1"/>
          </p:nvPr>
        </p:nvSpPr>
        <p:spPr>
          <a:xfrm>
            <a:off x="1041400" y="1812899"/>
            <a:ext cx="7023100" cy="1470025"/>
          </a:xfrm>
          <a:prstGeom prst="rect">
            <a:avLst/>
          </a:prstGeom>
        </p:spPr>
        <p:txBody>
          <a:bodyPr anchor="b">
            <a:noAutofit/>
          </a:bodyPr>
          <a:lstStyle>
            <a:lvl1pPr algn="l">
              <a:lnSpc>
                <a:spcPts val="6000"/>
              </a:lnSpc>
              <a:defRPr sz="5000" b="1" i="0">
                <a:solidFill>
                  <a:schemeClr val="tx1"/>
                </a:solidFill>
                <a:latin typeface="Arial"/>
                <a:cs typeface="Arial"/>
              </a:defRPr>
            </a:lvl1pPr>
          </a:lstStyle>
          <a:p>
            <a:r>
              <a:rPr lang="sv-SE" dirty="0"/>
              <a:t>Presentationens</a:t>
            </a:r>
            <a:br>
              <a:rPr lang="sv-SE" dirty="0"/>
            </a:br>
            <a:r>
              <a:rPr lang="sv-SE" dirty="0"/>
              <a:t>titel/rubrik</a:t>
            </a:r>
          </a:p>
        </p:txBody>
      </p:sp>
    </p:spTree>
    <p:extLst>
      <p:ext uri="{BB962C8B-B14F-4D97-AF65-F5344CB8AC3E}">
        <p14:creationId xmlns:p14="http://schemas.microsoft.com/office/powerpoint/2010/main" val="3562160058"/>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Rubrik">
    <p:spTree>
      <p:nvGrpSpPr>
        <p:cNvPr id="1" name=""/>
        <p:cNvGrpSpPr/>
        <p:nvPr/>
      </p:nvGrpSpPr>
      <p:grpSpPr>
        <a:xfrm>
          <a:off x="0" y="0"/>
          <a:ext cx="0" cy="0"/>
          <a:chOff x="0" y="0"/>
          <a:chExt cx="0" cy="0"/>
        </a:xfrm>
      </p:grpSpPr>
      <p:sp>
        <p:nvSpPr>
          <p:cNvPr id="4" name="Rubrik 3"/>
          <p:cNvSpPr>
            <a:spLocks noGrp="1"/>
          </p:cNvSpPr>
          <p:nvPr>
            <p:ph type="title"/>
          </p:nvPr>
        </p:nvSpPr>
        <p:spPr>
          <a:xfrm>
            <a:off x="1041400" y="999225"/>
            <a:ext cx="7023100" cy="1834514"/>
          </a:xfrm>
          <a:prstGeom prst="rect">
            <a:avLst/>
          </a:prstGeom>
        </p:spPr>
        <p:txBody>
          <a:bodyPr vert="horz">
            <a:noAutofit/>
          </a:bodyPr>
          <a:lstStyle>
            <a:lvl1pPr algn="l">
              <a:defRPr sz="3400" b="1">
                <a:latin typeface="Arial"/>
                <a:cs typeface="Arial"/>
              </a:defRPr>
            </a:lvl1pPr>
          </a:lstStyle>
          <a:p>
            <a:r>
              <a:rPr lang="sv-SE"/>
              <a:t>Klicka här för att ändra mall för rubrikformat</a:t>
            </a:r>
            <a:endParaRPr lang="sv-SE" dirty="0"/>
          </a:p>
        </p:txBody>
      </p:sp>
      <p:pic>
        <p:nvPicPr>
          <p:cNvPr id="8" name="Bildobjekt 7" descr="arbetsterapeuterna_logo_origina_65mm_test_10.eps"/>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82597" y="5753100"/>
            <a:ext cx="2665779" cy="749300"/>
          </a:xfrm>
          <a:prstGeom prst="rect">
            <a:avLst/>
          </a:prstGeom>
        </p:spPr>
      </p:pic>
    </p:spTree>
    <p:extLst>
      <p:ext uri="{BB962C8B-B14F-4D97-AF65-F5344CB8AC3E}">
        <p14:creationId xmlns:p14="http://schemas.microsoft.com/office/powerpoint/2010/main" val="181850525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Rubrik, utan logo">
    <p:spTree>
      <p:nvGrpSpPr>
        <p:cNvPr id="1" name=""/>
        <p:cNvGrpSpPr/>
        <p:nvPr/>
      </p:nvGrpSpPr>
      <p:grpSpPr>
        <a:xfrm>
          <a:off x="0" y="0"/>
          <a:ext cx="0" cy="0"/>
          <a:chOff x="0" y="0"/>
          <a:chExt cx="0" cy="0"/>
        </a:xfrm>
      </p:grpSpPr>
      <p:sp>
        <p:nvSpPr>
          <p:cNvPr id="5" name="Rubrik 3"/>
          <p:cNvSpPr>
            <a:spLocks noGrp="1"/>
          </p:cNvSpPr>
          <p:nvPr>
            <p:ph type="title"/>
          </p:nvPr>
        </p:nvSpPr>
        <p:spPr>
          <a:xfrm>
            <a:off x="1041400" y="999225"/>
            <a:ext cx="7023100" cy="1834514"/>
          </a:xfrm>
          <a:prstGeom prst="rect">
            <a:avLst/>
          </a:prstGeom>
        </p:spPr>
        <p:txBody>
          <a:bodyPr vert="horz">
            <a:noAutofit/>
          </a:bodyPr>
          <a:lstStyle>
            <a:lvl1pPr algn="l">
              <a:defRPr sz="3400" b="1">
                <a:latin typeface="Arial"/>
                <a:cs typeface="Arial"/>
              </a:defRPr>
            </a:lvl1pPr>
          </a:lstStyle>
          <a:p>
            <a:r>
              <a:rPr lang="sv-SE"/>
              <a:t>Klicka här för att ändra mall för rubrikformat</a:t>
            </a:r>
            <a:endParaRPr lang="sv-SE" dirty="0"/>
          </a:p>
        </p:txBody>
      </p:sp>
    </p:spTree>
    <p:extLst>
      <p:ext uri="{BB962C8B-B14F-4D97-AF65-F5344CB8AC3E}">
        <p14:creationId xmlns:p14="http://schemas.microsoft.com/office/powerpoint/2010/main" val="3966911459"/>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Rubrik och text">
    <p:spTree>
      <p:nvGrpSpPr>
        <p:cNvPr id="1" name=""/>
        <p:cNvGrpSpPr/>
        <p:nvPr/>
      </p:nvGrpSpPr>
      <p:grpSpPr>
        <a:xfrm>
          <a:off x="0" y="0"/>
          <a:ext cx="0" cy="0"/>
          <a:chOff x="0" y="0"/>
          <a:chExt cx="0" cy="0"/>
        </a:xfrm>
      </p:grpSpPr>
      <p:sp>
        <p:nvSpPr>
          <p:cNvPr id="20" name="Platshållare för text 2"/>
          <p:cNvSpPr>
            <a:spLocks noGrp="1"/>
          </p:cNvSpPr>
          <p:nvPr>
            <p:ph type="body" sz="quarter" idx="13"/>
          </p:nvPr>
        </p:nvSpPr>
        <p:spPr>
          <a:xfrm>
            <a:off x="1041401" y="1830357"/>
            <a:ext cx="7023100" cy="3801845"/>
          </a:xfrm>
          <a:prstGeom prst="rect">
            <a:avLst/>
          </a:prstGeom>
        </p:spPr>
        <p:txBody>
          <a:bodyPr vert="horz"/>
          <a:lstStyle>
            <a:lvl1pPr>
              <a:spcBef>
                <a:spcPts val="900"/>
              </a:spcBef>
              <a:buClr>
                <a:srgbClr val="F5A014"/>
              </a:buClr>
              <a:defRPr sz="2400" b="0" i="0">
                <a:latin typeface="Arial"/>
                <a:cs typeface="Arial"/>
              </a:defRPr>
            </a:lvl1pPr>
            <a:lvl2pPr>
              <a:spcBef>
                <a:spcPts val="900"/>
              </a:spcBef>
              <a:buClr>
                <a:srgbClr val="F5A014"/>
              </a:buClr>
              <a:defRPr sz="2400" b="0" i="0">
                <a:latin typeface="Arial"/>
                <a:cs typeface="Arial"/>
              </a:defRPr>
            </a:lvl2pPr>
            <a:lvl3pPr>
              <a:spcBef>
                <a:spcPts val="900"/>
              </a:spcBef>
              <a:buClr>
                <a:srgbClr val="F5A014"/>
              </a:buClr>
              <a:defRPr sz="2400" b="0" i="0">
                <a:latin typeface="Arial"/>
                <a:cs typeface="Arial"/>
              </a:defRPr>
            </a:lvl3pPr>
            <a:lvl4pPr>
              <a:spcBef>
                <a:spcPts val="900"/>
              </a:spcBef>
              <a:buClr>
                <a:srgbClr val="F5A014"/>
              </a:buClr>
              <a:defRPr sz="2400" b="0" i="0">
                <a:latin typeface="Arial"/>
                <a:cs typeface="Arial"/>
              </a:defRPr>
            </a:lvl4pPr>
            <a:lvl5pPr>
              <a:spcBef>
                <a:spcPts val="900"/>
              </a:spcBef>
              <a:buClr>
                <a:srgbClr val="F5A014"/>
              </a:buClr>
              <a:defRPr sz="2400" b="0" i="0">
                <a:latin typeface="Arial"/>
                <a:cs typeface="Arial"/>
              </a:defRPr>
            </a:lvl5p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sv-SE" dirty="0"/>
          </a:p>
        </p:txBody>
      </p:sp>
      <p:pic>
        <p:nvPicPr>
          <p:cNvPr id="14" name="Bildobjekt 13" descr="arbetsterapeuterna_logo_origina_65mm_test_10.eps"/>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82597" y="5753100"/>
            <a:ext cx="2665779" cy="749300"/>
          </a:xfrm>
          <a:prstGeom prst="rect">
            <a:avLst/>
          </a:prstGeom>
        </p:spPr>
      </p:pic>
      <p:sp>
        <p:nvSpPr>
          <p:cNvPr id="5" name="Rubrik 3"/>
          <p:cNvSpPr>
            <a:spLocks noGrp="1"/>
          </p:cNvSpPr>
          <p:nvPr>
            <p:ph type="title"/>
          </p:nvPr>
        </p:nvSpPr>
        <p:spPr>
          <a:xfrm>
            <a:off x="1041400" y="999225"/>
            <a:ext cx="7023100" cy="831132"/>
          </a:xfrm>
          <a:prstGeom prst="rect">
            <a:avLst/>
          </a:prstGeom>
        </p:spPr>
        <p:txBody>
          <a:bodyPr vert="horz">
            <a:noAutofit/>
          </a:bodyPr>
          <a:lstStyle>
            <a:lvl1pPr algn="l">
              <a:defRPr sz="3400" b="1">
                <a:latin typeface="Arial"/>
                <a:cs typeface="Arial"/>
              </a:defRPr>
            </a:lvl1pPr>
          </a:lstStyle>
          <a:p>
            <a:r>
              <a:rPr lang="sv-SE"/>
              <a:t>Klicka här för att ändra mall för rubrikformat</a:t>
            </a:r>
            <a:endParaRPr lang="sv-SE" dirty="0"/>
          </a:p>
        </p:txBody>
      </p:sp>
    </p:spTree>
    <p:extLst>
      <p:ext uri="{BB962C8B-B14F-4D97-AF65-F5344CB8AC3E}">
        <p14:creationId xmlns:p14="http://schemas.microsoft.com/office/powerpoint/2010/main" val="356759148"/>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Rubrik och text, utan logo">
    <p:spTree>
      <p:nvGrpSpPr>
        <p:cNvPr id="1" name=""/>
        <p:cNvGrpSpPr/>
        <p:nvPr/>
      </p:nvGrpSpPr>
      <p:grpSpPr>
        <a:xfrm>
          <a:off x="0" y="0"/>
          <a:ext cx="0" cy="0"/>
          <a:chOff x="0" y="0"/>
          <a:chExt cx="0" cy="0"/>
        </a:xfrm>
      </p:grpSpPr>
      <p:sp>
        <p:nvSpPr>
          <p:cNvPr id="4" name="Platshållare för text 2"/>
          <p:cNvSpPr>
            <a:spLocks noGrp="1"/>
          </p:cNvSpPr>
          <p:nvPr>
            <p:ph type="body" sz="quarter" idx="13"/>
          </p:nvPr>
        </p:nvSpPr>
        <p:spPr>
          <a:xfrm>
            <a:off x="1041401" y="1830357"/>
            <a:ext cx="7023100" cy="4460307"/>
          </a:xfrm>
          <a:prstGeom prst="rect">
            <a:avLst/>
          </a:prstGeom>
        </p:spPr>
        <p:txBody>
          <a:bodyPr vert="horz"/>
          <a:lstStyle>
            <a:lvl1pPr>
              <a:spcBef>
                <a:spcPts val="900"/>
              </a:spcBef>
              <a:buClr>
                <a:srgbClr val="F5A014"/>
              </a:buClr>
              <a:defRPr sz="2400" b="0" i="0">
                <a:latin typeface="Arial"/>
                <a:cs typeface="Arial"/>
              </a:defRPr>
            </a:lvl1pPr>
            <a:lvl2pPr>
              <a:spcBef>
                <a:spcPts val="900"/>
              </a:spcBef>
              <a:buClr>
                <a:srgbClr val="F5A014"/>
              </a:buClr>
              <a:defRPr sz="2400" b="0" i="0">
                <a:latin typeface="Arial"/>
                <a:cs typeface="Arial"/>
              </a:defRPr>
            </a:lvl2pPr>
            <a:lvl3pPr>
              <a:spcBef>
                <a:spcPts val="900"/>
              </a:spcBef>
              <a:buClr>
                <a:srgbClr val="F5A014"/>
              </a:buClr>
              <a:defRPr sz="2400" b="0" i="0">
                <a:latin typeface="Arial"/>
                <a:cs typeface="Arial"/>
              </a:defRPr>
            </a:lvl3pPr>
            <a:lvl4pPr>
              <a:spcBef>
                <a:spcPts val="900"/>
              </a:spcBef>
              <a:buClr>
                <a:srgbClr val="F5A014"/>
              </a:buClr>
              <a:defRPr sz="2400" b="0" i="0">
                <a:latin typeface="Arial"/>
                <a:cs typeface="Arial"/>
              </a:defRPr>
            </a:lvl4pPr>
            <a:lvl5pPr>
              <a:spcBef>
                <a:spcPts val="900"/>
              </a:spcBef>
              <a:buClr>
                <a:srgbClr val="F5A014"/>
              </a:buClr>
              <a:defRPr sz="2400" b="0" i="0">
                <a:latin typeface="Arial"/>
                <a:cs typeface="Arial"/>
              </a:defRPr>
            </a:lvl5p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sv-SE" dirty="0"/>
          </a:p>
        </p:txBody>
      </p:sp>
      <p:sp>
        <p:nvSpPr>
          <p:cNvPr id="5" name="Rubrik 3"/>
          <p:cNvSpPr>
            <a:spLocks noGrp="1"/>
          </p:cNvSpPr>
          <p:nvPr>
            <p:ph type="title"/>
          </p:nvPr>
        </p:nvSpPr>
        <p:spPr>
          <a:xfrm>
            <a:off x="1041400" y="999225"/>
            <a:ext cx="7023100" cy="831132"/>
          </a:xfrm>
          <a:prstGeom prst="rect">
            <a:avLst/>
          </a:prstGeom>
        </p:spPr>
        <p:txBody>
          <a:bodyPr vert="horz">
            <a:noAutofit/>
          </a:bodyPr>
          <a:lstStyle>
            <a:lvl1pPr algn="l">
              <a:defRPr sz="3400" b="1">
                <a:latin typeface="Arial"/>
                <a:cs typeface="Arial"/>
              </a:defRPr>
            </a:lvl1pPr>
          </a:lstStyle>
          <a:p>
            <a:r>
              <a:rPr lang="sv-SE"/>
              <a:t>Klicka här för att ändra mall för rubrikformat</a:t>
            </a:r>
            <a:endParaRPr lang="sv-SE" dirty="0"/>
          </a:p>
        </p:txBody>
      </p:sp>
    </p:spTree>
    <p:extLst>
      <p:ext uri="{BB962C8B-B14F-4D97-AF65-F5344CB8AC3E}">
        <p14:creationId xmlns:p14="http://schemas.microsoft.com/office/powerpoint/2010/main" val="4122144761"/>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Text och bild">
    <p:spTree>
      <p:nvGrpSpPr>
        <p:cNvPr id="1" name=""/>
        <p:cNvGrpSpPr/>
        <p:nvPr/>
      </p:nvGrpSpPr>
      <p:grpSpPr>
        <a:xfrm>
          <a:off x="0" y="0"/>
          <a:ext cx="0" cy="0"/>
          <a:chOff x="0" y="0"/>
          <a:chExt cx="0" cy="0"/>
        </a:xfrm>
      </p:grpSpPr>
      <p:sp>
        <p:nvSpPr>
          <p:cNvPr id="5" name="Platshållare för bild 4"/>
          <p:cNvSpPr>
            <a:spLocks noGrp="1"/>
          </p:cNvSpPr>
          <p:nvPr>
            <p:ph type="pic" sz="quarter" idx="14"/>
          </p:nvPr>
        </p:nvSpPr>
        <p:spPr>
          <a:xfrm>
            <a:off x="4444857" y="1844506"/>
            <a:ext cx="3619643" cy="3811214"/>
          </a:xfrm>
          <a:prstGeom prst="rect">
            <a:avLst/>
          </a:prstGeom>
        </p:spPr>
        <p:txBody>
          <a:bodyPr vert="horz"/>
          <a:lstStyle>
            <a:lvl1pPr>
              <a:defRPr>
                <a:latin typeface="ITC Franklin Gothic Book"/>
                <a:cs typeface="ITC Franklin Gothic Book"/>
              </a:defRPr>
            </a:lvl1pPr>
          </a:lstStyle>
          <a:p>
            <a:r>
              <a:rPr lang="sv-SE"/>
              <a:t>Klicka på ikonen för att lägga till en bild</a:t>
            </a:r>
            <a:endParaRPr lang="sv-SE" dirty="0"/>
          </a:p>
        </p:txBody>
      </p:sp>
      <p:sp>
        <p:nvSpPr>
          <p:cNvPr id="20" name="Platshållare för text 2"/>
          <p:cNvSpPr>
            <a:spLocks noGrp="1"/>
          </p:cNvSpPr>
          <p:nvPr>
            <p:ph type="body" sz="quarter" idx="13"/>
          </p:nvPr>
        </p:nvSpPr>
        <p:spPr>
          <a:xfrm>
            <a:off x="1041400" y="1844506"/>
            <a:ext cx="3309385" cy="3811213"/>
          </a:xfrm>
          <a:prstGeom prst="rect">
            <a:avLst/>
          </a:prstGeom>
        </p:spPr>
        <p:txBody>
          <a:bodyPr vert="horz"/>
          <a:lstStyle>
            <a:lvl1pPr>
              <a:spcBef>
                <a:spcPts val="900"/>
              </a:spcBef>
              <a:buClr>
                <a:srgbClr val="F5A014"/>
              </a:buClr>
              <a:defRPr sz="2400" b="0" i="0">
                <a:latin typeface="Arial"/>
                <a:cs typeface="Arial"/>
              </a:defRPr>
            </a:lvl1pPr>
            <a:lvl2pPr>
              <a:spcBef>
                <a:spcPts val="900"/>
              </a:spcBef>
              <a:buClr>
                <a:srgbClr val="F5A014"/>
              </a:buClr>
              <a:defRPr sz="2400" b="0" i="0">
                <a:latin typeface="Arial"/>
                <a:cs typeface="Arial"/>
              </a:defRPr>
            </a:lvl2pPr>
            <a:lvl3pPr>
              <a:spcBef>
                <a:spcPts val="900"/>
              </a:spcBef>
              <a:buClr>
                <a:srgbClr val="F5A014"/>
              </a:buClr>
              <a:defRPr sz="2400" b="0" i="0">
                <a:latin typeface="Arial"/>
                <a:cs typeface="Arial"/>
              </a:defRPr>
            </a:lvl3pPr>
            <a:lvl4pPr>
              <a:spcBef>
                <a:spcPts val="900"/>
              </a:spcBef>
              <a:buClr>
                <a:srgbClr val="F5A014"/>
              </a:buClr>
              <a:defRPr sz="2400" b="0" i="0">
                <a:latin typeface="Arial"/>
                <a:cs typeface="Arial"/>
              </a:defRPr>
            </a:lvl4pPr>
            <a:lvl5pPr>
              <a:spcBef>
                <a:spcPts val="900"/>
              </a:spcBef>
              <a:buClr>
                <a:srgbClr val="F5A014"/>
              </a:buClr>
              <a:defRPr sz="2400" b="0" i="0">
                <a:latin typeface="Arial"/>
                <a:cs typeface="Arial"/>
              </a:defRPr>
            </a:lvl5p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sv-SE" dirty="0"/>
          </a:p>
        </p:txBody>
      </p:sp>
      <p:pic>
        <p:nvPicPr>
          <p:cNvPr id="12" name="Bildobjekt 11" descr="arbetsterapeuterna_logo_origina_65mm_test_10.eps"/>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82597" y="5753100"/>
            <a:ext cx="2665779" cy="749300"/>
          </a:xfrm>
          <a:prstGeom prst="rect">
            <a:avLst/>
          </a:prstGeom>
        </p:spPr>
      </p:pic>
      <p:sp>
        <p:nvSpPr>
          <p:cNvPr id="8" name="Rubrik 3"/>
          <p:cNvSpPr>
            <a:spLocks noGrp="1"/>
          </p:cNvSpPr>
          <p:nvPr>
            <p:ph type="title"/>
          </p:nvPr>
        </p:nvSpPr>
        <p:spPr>
          <a:xfrm>
            <a:off x="1041400" y="999225"/>
            <a:ext cx="7023100" cy="831132"/>
          </a:xfrm>
          <a:prstGeom prst="rect">
            <a:avLst/>
          </a:prstGeom>
        </p:spPr>
        <p:txBody>
          <a:bodyPr vert="horz">
            <a:noAutofit/>
          </a:bodyPr>
          <a:lstStyle>
            <a:lvl1pPr algn="l">
              <a:defRPr sz="3400" b="1">
                <a:latin typeface="Arial"/>
                <a:cs typeface="Arial"/>
              </a:defRPr>
            </a:lvl1pPr>
          </a:lstStyle>
          <a:p>
            <a:r>
              <a:rPr lang="sv-SE"/>
              <a:t>Klicka här för att ändra mall för rubrikformat</a:t>
            </a:r>
            <a:endParaRPr lang="sv-SE" dirty="0"/>
          </a:p>
        </p:txBody>
      </p:sp>
    </p:spTree>
    <p:extLst>
      <p:ext uri="{BB962C8B-B14F-4D97-AF65-F5344CB8AC3E}">
        <p14:creationId xmlns:p14="http://schemas.microsoft.com/office/powerpoint/2010/main" val="1532732258"/>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Text och bild, utan logo">
    <p:spTree>
      <p:nvGrpSpPr>
        <p:cNvPr id="1" name=""/>
        <p:cNvGrpSpPr/>
        <p:nvPr/>
      </p:nvGrpSpPr>
      <p:grpSpPr>
        <a:xfrm>
          <a:off x="0" y="0"/>
          <a:ext cx="0" cy="0"/>
          <a:chOff x="0" y="0"/>
          <a:chExt cx="0" cy="0"/>
        </a:xfrm>
      </p:grpSpPr>
      <p:sp>
        <p:nvSpPr>
          <p:cNvPr id="10" name="Platshållare för bild 4"/>
          <p:cNvSpPr>
            <a:spLocks noGrp="1"/>
          </p:cNvSpPr>
          <p:nvPr>
            <p:ph type="pic" sz="quarter" idx="14"/>
          </p:nvPr>
        </p:nvSpPr>
        <p:spPr>
          <a:xfrm>
            <a:off x="4444857" y="1844505"/>
            <a:ext cx="3619643" cy="4210993"/>
          </a:xfrm>
          <a:prstGeom prst="rect">
            <a:avLst/>
          </a:prstGeom>
        </p:spPr>
        <p:txBody>
          <a:bodyPr vert="horz"/>
          <a:lstStyle>
            <a:lvl1pPr>
              <a:defRPr>
                <a:latin typeface="ITC Franklin Gothic Book"/>
                <a:cs typeface="ITC Franklin Gothic Book"/>
              </a:defRPr>
            </a:lvl1pPr>
          </a:lstStyle>
          <a:p>
            <a:r>
              <a:rPr lang="sv-SE"/>
              <a:t>Klicka på ikonen för att lägga till en bild</a:t>
            </a:r>
            <a:endParaRPr lang="sv-SE" dirty="0"/>
          </a:p>
        </p:txBody>
      </p:sp>
      <p:sp>
        <p:nvSpPr>
          <p:cNvPr id="12" name="Platshållare för text 2"/>
          <p:cNvSpPr>
            <a:spLocks noGrp="1"/>
          </p:cNvSpPr>
          <p:nvPr>
            <p:ph type="body" sz="quarter" idx="13"/>
          </p:nvPr>
        </p:nvSpPr>
        <p:spPr>
          <a:xfrm>
            <a:off x="1041400" y="1844506"/>
            <a:ext cx="3309385" cy="4210993"/>
          </a:xfrm>
          <a:prstGeom prst="rect">
            <a:avLst/>
          </a:prstGeom>
        </p:spPr>
        <p:txBody>
          <a:bodyPr vert="horz"/>
          <a:lstStyle>
            <a:lvl1pPr>
              <a:spcBef>
                <a:spcPts val="900"/>
              </a:spcBef>
              <a:buClr>
                <a:srgbClr val="F5A014"/>
              </a:buClr>
              <a:defRPr sz="2400" b="0" i="0">
                <a:latin typeface="Arial"/>
                <a:cs typeface="Arial"/>
              </a:defRPr>
            </a:lvl1pPr>
            <a:lvl2pPr>
              <a:spcBef>
                <a:spcPts val="900"/>
              </a:spcBef>
              <a:buClr>
                <a:srgbClr val="F5A014"/>
              </a:buClr>
              <a:defRPr sz="2400" b="0" i="0">
                <a:latin typeface="Arial"/>
                <a:cs typeface="Arial"/>
              </a:defRPr>
            </a:lvl2pPr>
            <a:lvl3pPr>
              <a:spcBef>
                <a:spcPts val="900"/>
              </a:spcBef>
              <a:buClr>
                <a:srgbClr val="F5A014"/>
              </a:buClr>
              <a:defRPr sz="2400" b="0" i="0">
                <a:latin typeface="Arial"/>
                <a:cs typeface="Arial"/>
              </a:defRPr>
            </a:lvl3pPr>
            <a:lvl4pPr>
              <a:spcBef>
                <a:spcPts val="900"/>
              </a:spcBef>
              <a:buClr>
                <a:srgbClr val="F5A014"/>
              </a:buClr>
              <a:defRPr sz="2400" b="0" i="0">
                <a:latin typeface="Arial"/>
                <a:cs typeface="Arial"/>
              </a:defRPr>
            </a:lvl4pPr>
            <a:lvl5pPr>
              <a:spcBef>
                <a:spcPts val="900"/>
              </a:spcBef>
              <a:buClr>
                <a:srgbClr val="F5A014"/>
              </a:buClr>
              <a:defRPr sz="2400" b="0" i="0">
                <a:latin typeface="Arial"/>
                <a:cs typeface="Arial"/>
              </a:defRPr>
            </a:lvl5p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sv-SE" dirty="0"/>
          </a:p>
        </p:txBody>
      </p:sp>
      <p:sp>
        <p:nvSpPr>
          <p:cNvPr id="13" name="Rubrik 3"/>
          <p:cNvSpPr>
            <a:spLocks noGrp="1"/>
          </p:cNvSpPr>
          <p:nvPr>
            <p:ph type="title"/>
          </p:nvPr>
        </p:nvSpPr>
        <p:spPr>
          <a:xfrm>
            <a:off x="1041400" y="999225"/>
            <a:ext cx="7023100" cy="831132"/>
          </a:xfrm>
          <a:prstGeom prst="rect">
            <a:avLst/>
          </a:prstGeom>
        </p:spPr>
        <p:txBody>
          <a:bodyPr vert="horz">
            <a:noAutofit/>
          </a:bodyPr>
          <a:lstStyle>
            <a:lvl1pPr algn="l">
              <a:defRPr sz="3400" b="1">
                <a:latin typeface="Arial"/>
                <a:cs typeface="Arial"/>
              </a:defRPr>
            </a:lvl1pPr>
          </a:lstStyle>
          <a:p>
            <a:r>
              <a:rPr lang="sv-SE"/>
              <a:t>Klicka här för att ändra mall för rubrikformat</a:t>
            </a:r>
            <a:endParaRPr lang="sv-SE" dirty="0"/>
          </a:p>
        </p:txBody>
      </p:sp>
    </p:spTree>
    <p:extLst>
      <p:ext uri="{BB962C8B-B14F-4D97-AF65-F5344CB8AC3E}">
        <p14:creationId xmlns:p14="http://schemas.microsoft.com/office/powerpoint/2010/main" val="2151669409"/>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Text och stor bild">
    <p:spTree>
      <p:nvGrpSpPr>
        <p:cNvPr id="1" name=""/>
        <p:cNvGrpSpPr/>
        <p:nvPr/>
      </p:nvGrpSpPr>
      <p:grpSpPr>
        <a:xfrm>
          <a:off x="0" y="0"/>
          <a:ext cx="0" cy="0"/>
          <a:chOff x="0" y="0"/>
          <a:chExt cx="0" cy="0"/>
        </a:xfrm>
      </p:grpSpPr>
      <p:sp>
        <p:nvSpPr>
          <p:cNvPr id="5" name="Platshållare för bild 4"/>
          <p:cNvSpPr>
            <a:spLocks noGrp="1"/>
          </p:cNvSpPr>
          <p:nvPr>
            <p:ph type="pic" sz="quarter" idx="14"/>
          </p:nvPr>
        </p:nvSpPr>
        <p:spPr>
          <a:xfrm>
            <a:off x="0" y="0"/>
            <a:ext cx="9144000" cy="4150680"/>
          </a:xfrm>
          <a:prstGeom prst="rect">
            <a:avLst/>
          </a:prstGeom>
        </p:spPr>
        <p:txBody>
          <a:bodyPr vert="horz"/>
          <a:lstStyle>
            <a:lvl1pPr>
              <a:defRPr>
                <a:latin typeface="ITC Franklin Gothic Book"/>
                <a:cs typeface="ITC Franklin Gothic Book"/>
              </a:defRPr>
            </a:lvl1pPr>
          </a:lstStyle>
          <a:p>
            <a:r>
              <a:rPr lang="sv-SE"/>
              <a:t>Klicka på ikonen för att lägga till en bild</a:t>
            </a:r>
            <a:endParaRPr lang="sv-SE" dirty="0"/>
          </a:p>
        </p:txBody>
      </p:sp>
      <p:sp>
        <p:nvSpPr>
          <p:cNvPr id="8" name="Platshållare för text 2"/>
          <p:cNvSpPr>
            <a:spLocks noGrp="1"/>
          </p:cNvSpPr>
          <p:nvPr>
            <p:ph type="body" sz="quarter" idx="13"/>
          </p:nvPr>
        </p:nvSpPr>
        <p:spPr>
          <a:xfrm>
            <a:off x="0" y="4150680"/>
            <a:ext cx="9144000" cy="2707320"/>
          </a:xfrm>
          <a:prstGeom prst="rect">
            <a:avLst/>
          </a:prstGeom>
          <a:noFill/>
        </p:spPr>
        <p:txBody>
          <a:bodyPr vert="horz" tIns="327600" anchor="t" anchorCtr="0"/>
          <a:lstStyle>
            <a:lvl1pPr marL="0" indent="0" algn="ctr">
              <a:spcBef>
                <a:spcPts val="900"/>
              </a:spcBef>
              <a:buClr>
                <a:srgbClr val="F5A014"/>
              </a:buClr>
              <a:buNone/>
              <a:defRPr sz="2800" b="0" i="0">
                <a:latin typeface="Arial"/>
                <a:cs typeface="Arial"/>
              </a:defRPr>
            </a:lvl1pPr>
            <a:lvl2pPr>
              <a:spcBef>
                <a:spcPts val="900"/>
              </a:spcBef>
              <a:buClr>
                <a:srgbClr val="F5A014"/>
              </a:buClr>
              <a:defRPr sz="2400" b="0" i="0">
                <a:latin typeface="ITC Franklin Gothic Book"/>
                <a:cs typeface="ITC Franklin Gothic Book"/>
              </a:defRPr>
            </a:lvl2pPr>
            <a:lvl3pPr>
              <a:spcBef>
                <a:spcPts val="900"/>
              </a:spcBef>
              <a:buClr>
                <a:srgbClr val="F5A014"/>
              </a:buClr>
              <a:defRPr sz="2400" b="0" i="0">
                <a:latin typeface="ITC Franklin Gothic Book"/>
                <a:cs typeface="ITC Franklin Gothic Book"/>
              </a:defRPr>
            </a:lvl3pPr>
            <a:lvl4pPr>
              <a:spcBef>
                <a:spcPts val="900"/>
              </a:spcBef>
              <a:buClr>
                <a:srgbClr val="F5A014"/>
              </a:buClr>
              <a:defRPr sz="2400" b="0" i="0">
                <a:latin typeface="ITC Franklin Gothic Book"/>
                <a:cs typeface="ITC Franklin Gothic Book"/>
              </a:defRPr>
            </a:lvl4pPr>
            <a:lvl5pPr>
              <a:spcBef>
                <a:spcPts val="900"/>
              </a:spcBef>
              <a:buClr>
                <a:srgbClr val="F5A014"/>
              </a:buClr>
              <a:defRPr sz="2400" b="0" i="0">
                <a:latin typeface="ITC Franklin Gothic Book"/>
                <a:cs typeface="ITC Franklin Gothic Book"/>
              </a:defRPr>
            </a:lvl5pPr>
          </a:lstStyle>
          <a:p>
            <a:pPr lvl="0"/>
            <a:r>
              <a:rPr lang="sv-SE"/>
              <a:t>Redigera format för bakgrundstext</a:t>
            </a:r>
          </a:p>
        </p:txBody>
      </p:sp>
      <p:pic>
        <p:nvPicPr>
          <p:cNvPr id="9" name="Bildobjekt 8" descr="arbetsterapeuterna_logo_origina_65mm_test_10.eps"/>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82597" y="5753100"/>
            <a:ext cx="2665779" cy="749300"/>
          </a:xfrm>
          <a:prstGeom prst="rect">
            <a:avLst/>
          </a:prstGeom>
        </p:spPr>
      </p:pic>
    </p:spTree>
    <p:extLst>
      <p:ext uri="{BB962C8B-B14F-4D97-AF65-F5344CB8AC3E}">
        <p14:creationId xmlns:p14="http://schemas.microsoft.com/office/powerpoint/2010/main" val="2377114676"/>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Text och stor bild, utan logo">
    <p:spTree>
      <p:nvGrpSpPr>
        <p:cNvPr id="1" name=""/>
        <p:cNvGrpSpPr/>
        <p:nvPr/>
      </p:nvGrpSpPr>
      <p:grpSpPr>
        <a:xfrm>
          <a:off x="0" y="0"/>
          <a:ext cx="0" cy="0"/>
          <a:chOff x="0" y="0"/>
          <a:chExt cx="0" cy="0"/>
        </a:xfrm>
      </p:grpSpPr>
      <p:sp>
        <p:nvSpPr>
          <p:cNvPr id="5" name="Platshållare för bild 4"/>
          <p:cNvSpPr>
            <a:spLocks noGrp="1"/>
          </p:cNvSpPr>
          <p:nvPr>
            <p:ph type="pic" sz="quarter" idx="14"/>
          </p:nvPr>
        </p:nvSpPr>
        <p:spPr>
          <a:xfrm>
            <a:off x="0" y="0"/>
            <a:ext cx="9144000" cy="4468146"/>
          </a:xfrm>
          <a:prstGeom prst="rect">
            <a:avLst/>
          </a:prstGeom>
        </p:spPr>
        <p:txBody>
          <a:bodyPr vert="horz"/>
          <a:lstStyle>
            <a:lvl1pPr>
              <a:defRPr>
                <a:latin typeface="ITC Franklin Gothic Book"/>
                <a:cs typeface="ITC Franklin Gothic Book"/>
              </a:defRPr>
            </a:lvl1pPr>
          </a:lstStyle>
          <a:p>
            <a:r>
              <a:rPr lang="sv-SE"/>
              <a:t>Klicka på ikonen för att lägga till en bild</a:t>
            </a:r>
            <a:endParaRPr lang="sv-SE" dirty="0"/>
          </a:p>
        </p:txBody>
      </p:sp>
      <p:sp>
        <p:nvSpPr>
          <p:cNvPr id="8" name="Platshållare för text 2"/>
          <p:cNvSpPr>
            <a:spLocks noGrp="1"/>
          </p:cNvSpPr>
          <p:nvPr>
            <p:ph type="body" sz="quarter" idx="13"/>
          </p:nvPr>
        </p:nvSpPr>
        <p:spPr>
          <a:xfrm>
            <a:off x="0" y="4468146"/>
            <a:ext cx="9144000" cy="2389854"/>
          </a:xfrm>
          <a:prstGeom prst="rect">
            <a:avLst/>
          </a:prstGeom>
          <a:solidFill>
            <a:schemeClr val="bg1">
              <a:alpha val="84000"/>
            </a:schemeClr>
          </a:solidFill>
        </p:spPr>
        <p:txBody>
          <a:bodyPr vert="horz" anchor="ctr" anchorCtr="0"/>
          <a:lstStyle>
            <a:lvl1pPr marL="0" indent="0" algn="ctr">
              <a:spcBef>
                <a:spcPts val="900"/>
              </a:spcBef>
              <a:buClr>
                <a:srgbClr val="F5A014"/>
              </a:buClr>
              <a:buNone/>
              <a:defRPr sz="2800" b="0" i="0">
                <a:latin typeface="Arial"/>
                <a:cs typeface="Arial"/>
              </a:defRPr>
            </a:lvl1pPr>
            <a:lvl2pPr>
              <a:spcBef>
                <a:spcPts val="900"/>
              </a:spcBef>
              <a:buClr>
                <a:srgbClr val="F5A014"/>
              </a:buClr>
              <a:defRPr sz="2400" b="0" i="0">
                <a:latin typeface="ITC Franklin Gothic Book"/>
                <a:cs typeface="ITC Franklin Gothic Book"/>
              </a:defRPr>
            </a:lvl2pPr>
            <a:lvl3pPr>
              <a:spcBef>
                <a:spcPts val="900"/>
              </a:spcBef>
              <a:buClr>
                <a:srgbClr val="F5A014"/>
              </a:buClr>
              <a:defRPr sz="2400" b="0" i="0">
                <a:latin typeface="ITC Franklin Gothic Book"/>
                <a:cs typeface="ITC Franklin Gothic Book"/>
              </a:defRPr>
            </a:lvl3pPr>
            <a:lvl4pPr>
              <a:spcBef>
                <a:spcPts val="900"/>
              </a:spcBef>
              <a:buClr>
                <a:srgbClr val="F5A014"/>
              </a:buClr>
              <a:defRPr sz="2400" b="0" i="0">
                <a:latin typeface="ITC Franklin Gothic Book"/>
                <a:cs typeface="ITC Franklin Gothic Book"/>
              </a:defRPr>
            </a:lvl4pPr>
            <a:lvl5pPr>
              <a:spcBef>
                <a:spcPts val="900"/>
              </a:spcBef>
              <a:buClr>
                <a:srgbClr val="F5A014"/>
              </a:buClr>
              <a:defRPr sz="2400" b="0" i="0">
                <a:latin typeface="ITC Franklin Gothic Book"/>
                <a:cs typeface="ITC Franklin Gothic Book"/>
              </a:defRPr>
            </a:lvl5pPr>
          </a:lstStyle>
          <a:p>
            <a:pPr lvl="0"/>
            <a:r>
              <a:rPr lang="sv-SE"/>
              <a:t>Redigera format för bakgrundstext</a:t>
            </a:r>
          </a:p>
        </p:txBody>
      </p:sp>
    </p:spTree>
    <p:extLst>
      <p:ext uri="{BB962C8B-B14F-4D97-AF65-F5344CB8AC3E}">
        <p14:creationId xmlns:p14="http://schemas.microsoft.com/office/powerpoint/2010/main" val="3527953269"/>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Diagram">
    <p:spTree>
      <p:nvGrpSpPr>
        <p:cNvPr id="1" name=""/>
        <p:cNvGrpSpPr/>
        <p:nvPr/>
      </p:nvGrpSpPr>
      <p:grpSpPr>
        <a:xfrm>
          <a:off x="0" y="0"/>
          <a:ext cx="0" cy="0"/>
          <a:chOff x="0" y="0"/>
          <a:chExt cx="0" cy="0"/>
        </a:xfrm>
      </p:grpSpPr>
      <p:sp>
        <p:nvSpPr>
          <p:cNvPr id="3" name="Platshållare för diagram 2"/>
          <p:cNvSpPr>
            <a:spLocks noGrp="1"/>
          </p:cNvSpPr>
          <p:nvPr>
            <p:ph type="chart" sz="quarter" idx="13"/>
          </p:nvPr>
        </p:nvSpPr>
        <p:spPr>
          <a:xfrm>
            <a:off x="1041401" y="1830356"/>
            <a:ext cx="7023100" cy="3762477"/>
          </a:xfrm>
          <a:prstGeom prst="rect">
            <a:avLst/>
          </a:prstGeom>
        </p:spPr>
        <p:txBody>
          <a:bodyPr vert="horz"/>
          <a:lstStyle>
            <a:lvl1pPr>
              <a:spcBef>
                <a:spcPts val="900"/>
              </a:spcBef>
              <a:defRPr b="0" i="0">
                <a:latin typeface="ITC Franklin Gothic Book"/>
                <a:cs typeface="ITC Franklin Gothic Book"/>
              </a:defRPr>
            </a:lvl1pPr>
          </a:lstStyle>
          <a:p>
            <a:r>
              <a:rPr lang="sv-SE"/>
              <a:t>Klicka på ikonen för att lägga till ett diagram</a:t>
            </a:r>
            <a:endParaRPr lang="sv-SE" dirty="0"/>
          </a:p>
        </p:txBody>
      </p:sp>
      <p:pic>
        <p:nvPicPr>
          <p:cNvPr id="11" name="Bildobjekt 10" descr="arbetsterapeuterna_logo_origina_65mm_test_10.eps"/>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82597" y="5753100"/>
            <a:ext cx="2665779" cy="749300"/>
          </a:xfrm>
          <a:prstGeom prst="rect">
            <a:avLst/>
          </a:prstGeom>
        </p:spPr>
      </p:pic>
      <p:sp>
        <p:nvSpPr>
          <p:cNvPr id="5" name="Rubrik 3"/>
          <p:cNvSpPr>
            <a:spLocks noGrp="1"/>
          </p:cNvSpPr>
          <p:nvPr>
            <p:ph type="title"/>
          </p:nvPr>
        </p:nvSpPr>
        <p:spPr>
          <a:xfrm>
            <a:off x="1041400" y="999225"/>
            <a:ext cx="7023100" cy="831132"/>
          </a:xfrm>
          <a:prstGeom prst="rect">
            <a:avLst/>
          </a:prstGeom>
        </p:spPr>
        <p:txBody>
          <a:bodyPr vert="horz">
            <a:noAutofit/>
          </a:bodyPr>
          <a:lstStyle>
            <a:lvl1pPr algn="l">
              <a:defRPr sz="3400" b="1">
                <a:latin typeface="Arial"/>
                <a:cs typeface="Arial"/>
              </a:defRPr>
            </a:lvl1pPr>
          </a:lstStyle>
          <a:p>
            <a:r>
              <a:rPr lang="sv-SE"/>
              <a:t>Klicka här för att ändra mall för rubrikformat</a:t>
            </a:r>
            <a:endParaRPr lang="sv-SE" dirty="0"/>
          </a:p>
        </p:txBody>
      </p:sp>
    </p:spTree>
    <p:extLst>
      <p:ext uri="{BB962C8B-B14F-4D97-AF65-F5344CB8AC3E}">
        <p14:creationId xmlns:p14="http://schemas.microsoft.com/office/powerpoint/2010/main" val="2294348392"/>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Diagram, utan logo">
    <p:spTree>
      <p:nvGrpSpPr>
        <p:cNvPr id="1" name=""/>
        <p:cNvGrpSpPr/>
        <p:nvPr/>
      </p:nvGrpSpPr>
      <p:grpSpPr>
        <a:xfrm>
          <a:off x="0" y="0"/>
          <a:ext cx="0" cy="0"/>
          <a:chOff x="0" y="0"/>
          <a:chExt cx="0" cy="0"/>
        </a:xfrm>
      </p:grpSpPr>
      <p:sp>
        <p:nvSpPr>
          <p:cNvPr id="6" name="Platshållare för diagram 2"/>
          <p:cNvSpPr>
            <a:spLocks noGrp="1"/>
          </p:cNvSpPr>
          <p:nvPr>
            <p:ph type="chart" sz="quarter" idx="13"/>
          </p:nvPr>
        </p:nvSpPr>
        <p:spPr>
          <a:xfrm>
            <a:off x="1041401" y="1830356"/>
            <a:ext cx="7023100" cy="4295693"/>
          </a:xfrm>
          <a:prstGeom prst="rect">
            <a:avLst/>
          </a:prstGeom>
        </p:spPr>
        <p:txBody>
          <a:bodyPr vert="horz"/>
          <a:lstStyle>
            <a:lvl1pPr>
              <a:spcBef>
                <a:spcPts val="900"/>
              </a:spcBef>
              <a:defRPr b="0" i="0">
                <a:latin typeface="ITC Franklin Gothic Book"/>
                <a:cs typeface="ITC Franklin Gothic Book"/>
              </a:defRPr>
            </a:lvl1pPr>
          </a:lstStyle>
          <a:p>
            <a:r>
              <a:rPr lang="sv-SE"/>
              <a:t>Klicka på ikonen för att lägga till ett diagram</a:t>
            </a:r>
            <a:endParaRPr lang="sv-SE" dirty="0"/>
          </a:p>
        </p:txBody>
      </p:sp>
      <p:sp>
        <p:nvSpPr>
          <p:cNvPr id="7" name="Rubrik 3"/>
          <p:cNvSpPr>
            <a:spLocks noGrp="1"/>
          </p:cNvSpPr>
          <p:nvPr>
            <p:ph type="title"/>
          </p:nvPr>
        </p:nvSpPr>
        <p:spPr>
          <a:xfrm>
            <a:off x="1041400" y="999225"/>
            <a:ext cx="7023100" cy="831132"/>
          </a:xfrm>
          <a:prstGeom prst="rect">
            <a:avLst/>
          </a:prstGeom>
        </p:spPr>
        <p:txBody>
          <a:bodyPr vert="horz">
            <a:noAutofit/>
          </a:bodyPr>
          <a:lstStyle>
            <a:lvl1pPr algn="l">
              <a:defRPr sz="3400" b="1">
                <a:latin typeface="Arial"/>
                <a:cs typeface="Arial"/>
              </a:defRPr>
            </a:lvl1pPr>
          </a:lstStyle>
          <a:p>
            <a:r>
              <a:rPr lang="sv-SE"/>
              <a:t>Klicka här för att ändra mall för rubrikformat</a:t>
            </a:r>
            <a:endParaRPr lang="sv-SE" dirty="0"/>
          </a:p>
        </p:txBody>
      </p:sp>
    </p:spTree>
    <p:extLst>
      <p:ext uri="{BB962C8B-B14F-4D97-AF65-F5344CB8AC3E}">
        <p14:creationId xmlns:p14="http://schemas.microsoft.com/office/powerpoint/2010/main" val="284843362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om - orange">
    <p:bg>
      <p:bgPr>
        <a:solidFill>
          <a:srgbClr val="F5A014"/>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804089362"/>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preserve="1" userDrawn="1">
  <p:cSld name="Avslut - orange">
    <p:bg>
      <p:bgPr>
        <a:solidFill>
          <a:srgbClr val="F5A014"/>
        </a:solidFill>
        <a:effectLst/>
      </p:bgPr>
    </p:bg>
    <p:spTree>
      <p:nvGrpSpPr>
        <p:cNvPr id="1" name=""/>
        <p:cNvGrpSpPr/>
        <p:nvPr/>
      </p:nvGrpSpPr>
      <p:grpSpPr>
        <a:xfrm>
          <a:off x="0" y="0"/>
          <a:ext cx="0" cy="0"/>
          <a:chOff x="0" y="0"/>
          <a:chExt cx="0" cy="0"/>
        </a:xfrm>
      </p:grpSpPr>
      <p:pic>
        <p:nvPicPr>
          <p:cNvPr id="5" name="Bildobjekt 4" descr="arbetsterapeuterna_logo_mot_orange_65mm [Konvert].eps"/>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184331" y="1437807"/>
            <a:ext cx="2665779" cy="749300"/>
          </a:xfrm>
          <a:prstGeom prst="rect">
            <a:avLst/>
          </a:prstGeom>
        </p:spPr>
      </p:pic>
      <p:sp>
        <p:nvSpPr>
          <p:cNvPr id="4" name="Platshållare för text 2"/>
          <p:cNvSpPr>
            <a:spLocks noGrp="1"/>
          </p:cNvSpPr>
          <p:nvPr>
            <p:ph type="body" sz="quarter" idx="10" hasCustomPrompt="1"/>
          </p:nvPr>
        </p:nvSpPr>
        <p:spPr>
          <a:xfrm>
            <a:off x="1191451" y="2496477"/>
            <a:ext cx="6651538" cy="653798"/>
          </a:xfrm>
          <a:prstGeom prst="rect">
            <a:avLst/>
          </a:prstGeom>
        </p:spPr>
        <p:txBody>
          <a:bodyPr vert="horz">
            <a:normAutofit/>
          </a:bodyPr>
          <a:lstStyle>
            <a:lvl1pPr marL="0" marR="0" indent="0" algn="ctr" defTabSz="457200" rtl="0" eaLnBrk="1" fontAlgn="auto" latinLnBrk="0" hangingPunct="1">
              <a:lnSpc>
                <a:spcPct val="100000"/>
              </a:lnSpc>
              <a:spcBef>
                <a:spcPct val="20000"/>
              </a:spcBef>
              <a:spcAft>
                <a:spcPts val="0"/>
              </a:spcAft>
              <a:buClrTx/>
              <a:buSzTx/>
              <a:buFont typeface="Arial"/>
              <a:buNone/>
              <a:tabLst/>
              <a:defRPr sz="3200" b="0" i="0">
                <a:solidFill>
                  <a:schemeClr val="bg1"/>
                </a:solidFill>
                <a:latin typeface="Arial"/>
                <a:cs typeface="Arial"/>
              </a:defRPr>
            </a:lvl1pPr>
          </a:lstStyle>
          <a:p>
            <a:r>
              <a:rPr lang="sv-SE" dirty="0"/>
              <a:t>Text/namn på talare </a:t>
            </a:r>
          </a:p>
          <a:p>
            <a:endParaRPr lang="sv-SE" dirty="0"/>
          </a:p>
        </p:txBody>
      </p:sp>
      <p:sp>
        <p:nvSpPr>
          <p:cNvPr id="6" name="Rektangel 5"/>
          <p:cNvSpPr/>
          <p:nvPr userDrawn="1"/>
        </p:nvSpPr>
        <p:spPr>
          <a:xfrm>
            <a:off x="1191451" y="3150275"/>
            <a:ext cx="6651538" cy="753470"/>
          </a:xfrm>
          <a:prstGeom prst="rect">
            <a:avLst/>
          </a:prstGeom>
        </p:spPr>
        <p:txBody>
          <a:bodyPr wrap="none">
            <a:noAutofit/>
          </a:bodyPr>
          <a:lstStyle/>
          <a:p>
            <a:pPr algn="ctr"/>
            <a:r>
              <a:rPr lang="sv-SE" sz="3200" dirty="0">
                <a:solidFill>
                  <a:srgbClr val="FFFFFF"/>
                </a:solidFill>
              </a:rPr>
              <a:t>www.arbetsterapeuterna.se</a:t>
            </a:r>
            <a:endParaRPr lang="sv-SE" sz="3200">
              <a:solidFill>
                <a:srgbClr val="FFFFFF"/>
              </a:solidFill>
            </a:endParaRPr>
          </a:p>
        </p:txBody>
      </p:sp>
    </p:spTree>
    <p:extLst>
      <p:ext uri="{BB962C8B-B14F-4D97-AF65-F5344CB8AC3E}">
        <p14:creationId xmlns:p14="http://schemas.microsoft.com/office/powerpoint/2010/main" val="1898496618"/>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preserve="1" userDrawn="1">
  <p:cSld name="Avslut - orange/svart text">
    <p:bg>
      <p:bgPr>
        <a:solidFill>
          <a:srgbClr val="F5A014"/>
        </a:solidFill>
        <a:effectLst/>
      </p:bgPr>
    </p:bg>
    <p:spTree>
      <p:nvGrpSpPr>
        <p:cNvPr id="1" name=""/>
        <p:cNvGrpSpPr/>
        <p:nvPr/>
      </p:nvGrpSpPr>
      <p:grpSpPr>
        <a:xfrm>
          <a:off x="0" y="0"/>
          <a:ext cx="0" cy="0"/>
          <a:chOff x="0" y="0"/>
          <a:chExt cx="0" cy="0"/>
        </a:xfrm>
      </p:grpSpPr>
      <p:pic>
        <p:nvPicPr>
          <p:cNvPr id="11" name="Bildobjekt 10" descr="arbetsterapeuterna_logo_mot_orange_65mm [Konvert].eps"/>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184331" y="1437807"/>
            <a:ext cx="2665779" cy="749300"/>
          </a:xfrm>
          <a:prstGeom prst="rect">
            <a:avLst/>
          </a:prstGeom>
        </p:spPr>
      </p:pic>
      <p:sp>
        <p:nvSpPr>
          <p:cNvPr id="4" name="Platshållare för text 2"/>
          <p:cNvSpPr>
            <a:spLocks noGrp="1"/>
          </p:cNvSpPr>
          <p:nvPr>
            <p:ph type="body" sz="quarter" idx="10" hasCustomPrompt="1"/>
          </p:nvPr>
        </p:nvSpPr>
        <p:spPr>
          <a:xfrm>
            <a:off x="1191451" y="2496477"/>
            <a:ext cx="6651538" cy="653798"/>
          </a:xfrm>
          <a:prstGeom prst="rect">
            <a:avLst/>
          </a:prstGeom>
        </p:spPr>
        <p:txBody>
          <a:bodyPr vert="horz">
            <a:normAutofit/>
          </a:bodyPr>
          <a:lstStyle>
            <a:lvl1pPr marL="0" marR="0" indent="0" algn="ctr" defTabSz="457200" rtl="0" eaLnBrk="1" fontAlgn="auto" latinLnBrk="0" hangingPunct="1">
              <a:lnSpc>
                <a:spcPct val="100000"/>
              </a:lnSpc>
              <a:spcBef>
                <a:spcPct val="20000"/>
              </a:spcBef>
              <a:spcAft>
                <a:spcPts val="0"/>
              </a:spcAft>
              <a:buClrTx/>
              <a:buSzTx/>
              <a:buFont typeface="Arial"/>
              <a:buNone/>
              <a:tabLst/>
              <a:defRPr sz="3200" b="0" i="0">
                <a:solidFill>
                  <a:schemeClr val="tx1"/>
                </a:solidFill>
                <a:latin typeface="Arial"/>
                <a:cs typeface="Arial"/>
              </a:defRPr>
            </a:lvl1pPr>
          </a:lstStyle>
          <a:p>
            <a:r>
              <a:rPr lang="sv-SE" dirty="0"/>
              <a:t>Text/namn på talare </a:t>
            </a:r>
          </a:p>
          <a:p>
            <a:endParaRPr lang="sv-SE" dirty="0"/>
          </a:p>
        </p:txBody>
      </p:sp>
      <p:sp>
        <p:nvSpPr>
          <p:cNvPr id="5" name="Rektangel 4"/>
          <p:cNvSpPr/>
          <p:nvPr userDrawn="1"/>
        </p:nvSpPr>
        <p:spPr>
          <a:xfrm>
            <a:off x="1191451" y="3150275"/>
            <a:ext cx="6651538" cy="753470"/>
          </a:xfrm>
          <a:prstGeom prst="rect">
            <a:avLst/>
          </a:prstGeom>
        </p:spPr>
        <p:txBody>
          <a:bodyPr wrap="none">
            <a:noAutofit/>
          </a:bodyPr>
          <a:lstStyle/>
          <a:p>
            <a:pPr algn="ctr"/>
            <a:r>
              <a:rPr lang="sv-SE" sz="3200" dirty="0"/>
              <a:t>www.arbetsterapeuterna.se</a:t>
            </a:r>
            <a:endParaRPr lang="sv-SE" sz="3200"/>
          </a:p>
        </p:txBody>
      </p:sp>
    </p:spTree>
    <p:extLst>
      <p:ext uri="{BB962C8B-B14F-4D97-AF65-F5344CB8AC3E}">
        <p14:creationId xmlns:p14="http://schemas.microsoft.com/office/powerpoint/2010/main" val="2881383542"/>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preserve="1" userDrawn="1">
  <p:cSld name="Avslut - vit">
    <p:bg>
      <p:bgPr>
        <a:solidFill>
          <a:schemeClr val="bg1"/>
        </a:solidFill>
        <a:effectLst/>
      </p:bgPr>
    </p:bg>
    <p:spTree>
      <p:nvGrpSpPr>
        <p:cNvPr id="1" name=""/>
        <p:cNvGrpSpPr/>
        <p:nvPr/>
      </p:nvGrpSpPr>
      <p:grpSpPr>
        <a:xfrm>
          <a:off x="0" y="0"/>
          <a:ext cx="0" cy="0"/>
          <a:chOff x="0" y="0"/>
          <a:chExt cx="0" cy="0"/>
        </a:xfrm>
      </p:grpSpPr>
      <p:pic>
        <p:nvPicPr>
          <p:cNvPr id="7" name="Bildobjekt 6" descr="arbetsterapeuterna_logo_origina_65mm_test_10.eps"/>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184331" y="1437807"/>
            <a:ext cx="2665779" cy="749300"/>
          </a:xfrm>
          <a:prstGeom prst="rect">
            <a:avLst/>
          </a:prstGeom>
        </p:spPr>
      </p:pic>
      <p:sp>
        <p:nvSpPr>
          <p:cNvPr id="5" name="Platshållare för text 2"/>
          <p:cNvSpPr>
            <a:spLocks noGrp="1"/>
          </p:cNvSpPr>
          <p:nvPr>
            <p:ph type="body" sz="quarter" idx="10" hasCustomPrompt="1"/>
          </p:nvPr>
        </p:nvSpPr>
        <p:spPr>
          <a:xfrm>
            <a:off x="1191451" y="2496477"/>
            <a:ext cx="6651538" cy="653798"/>
          </a:xfrm>
          <a:prstGeom prst="rect">
            <a:avLst/>
          </a:prstGeom>
        </p:spPr>
        <p:txBody>
          <a:bodyPr vert="horz">
            <a:normAutofit/>
          </a:bodyPr>
          <a:lstStyle>
            <a:lvl1pPr marL="0" marR="0" indent="0" algn="ctr" defTabSz="457200" rtl="0" eaLnBrk="1" fontAlgn="auto" latinLnBrk="0" hangingPunct="1">
              <a:lnSpc>
                <a:spcPct val="100000"/>
              </a:lnSpc>
              <a:spcBef>
                <a:spcPct val="20000"/>
              </a:spcBef>
              <a:spcAft>
                <a:spcPts val="0"/>
              </a:spcAft>
              <a:buClrTx/>
              <a:buSzTx/>
              <a:buFont typeface="Arial"/>
              <a:buNone/>
              <a:tabLst/>
              <a:defRPr sz="3200" b="0" i="0">
                <a:solidFill>
                  <a:schemeClr val="tx1"/>
                </a:solidFill>
                <a:latin typeface="Arial"/>
                <a:cs typeface="Arial"/>
              </a:defRPr>
            </a:lvl1pPr>
          </a:lstStyle>
          <a:p>
            <a:r>
              <a:rPr lang="sv-SE" dirty="0"/>
              <a:t>Text/namn på talare </a:t>
            </a:r>
          </a:p>
          <a:p>
            <a:endParaRPr lang="sv-SE" dirty="0"/>
          </a:p>
        </p:txBody>
      </p:sp>
      <p:sp>
        <p:nvSpPr>
          <p:cNvPr id="2" name="Rektangel 1"/>
          <p:cNvSpPr/>
          <p:nvPr userDrawn="1"/>
        </p:nvSpPr>
        <p:spPr>
          <a:xfrm>
            <a:off x="1191451" y="3150275"/>
            <a:ext cx="6651538" cy="753470"/>
          </a:xfrm>
          <a:prstGeom prst="rect">
            <a:avLst/>
          </a:prstGeom>
        </p:spPr>
        <p:txBody>
          <a:bodyPr wrap="none">
            <a:noAutofit/>
          </a:bodyPr>
          <a:lstStyle/>
          <a:p>
            <a:pPr algn="ctr"/>
            <a:r>
              <a:rPr lang="sv-SE" sz="3200" dirty="0"/>
              <a:t>www.arbetsterapeuterna.se</a:t>
            </a:r>
            <a:endParaRPr lang="sv-SE" sz="3200"/>
          </a:p>
        </p:txBody>
      </p:sp>
    </p:spTree>
    <p:extLst>
      <p:ext uri="{BB962C8B-B14F-4D97-AF65-F5344CB8AC3E}">
        <p14:creationId xmlns:p14="http://schemas.microsoft.com/office/powerpoint/2010/main" val="425692191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om - mörkröd">
    <p:bg>
      <p:bgPr>
        <a:solidFill>
          <a:srgbClr val="B4282D"/>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5624023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om - röd">
    <p:bg>
      <p:bgPr>
        <a:solidFill>
          <a:srgbClr val="E63C2D"/>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82312066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om - turkos">
    <p:bg>
      <p:bgPr>
        <a:solidFill>
          <a:srgbClr val="009BAA"/>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05746758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om - grön">
    <p:bg>
      <p:bgPr>
        <a:solidFill>
          <a:srgbClr val="82BE28"/>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82312066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om – rosa">
    <p:bg>
      <p:bgPr>
        <a:solidFill>
          <a:srgbClr val="E61E73"/>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96864819"/>
      </p:ext>
    </p:extLst>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41" Type="http://schemas.openxmlformats.org/officeDocument/2006/relationships/slideLayout" Target="../slideLayouts/slideLayout4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theme" Target="../theme/theme1.xml"/><Relationship Id="rId8" Type="http://schemas.openxmlformats.org/officeDocument/2006/relationships/slideLayout" Target="../slideLayouts/slideLayout8.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218094259"/>
      </p:ext>
    </p:extLst>
  </p:cSld>
  <p:clrMap bg1="lt1" tx1="dk1" bg2="lt2" tx2="dk2" accent1="accent1" accent2="accent2" accent3="accent3" accent4="accent4" accent5="accent5" accent6="accent6" hlink="hlink" folHlink="folHlink"/>
  <p:sldLayoutIdLst>
    <p:sldLayoutId id="2147483649" r:id="rId1"/>
    <p:sldLayoutId id="2147483696" r:id="rId2"/>
    <p:sldLayoutId id="2147483695" r:id="rId3"/>
    <p:sldLayoutId id="2147483669" r:id="rId4"/>
    <p:sldLayoutId id="2147483688" r:id="rId5"/>
    <p:sldLayoutId id="2147483670" r:id="rId6"/>
    <p:sldLayoutId id="2147483689" r:id="rId7"/>
    <p:sldLayoutId id="2147483671" r:id="rId8"/>
    <p:sldLayoutId id="2147483690" r:id="rId9"/>
    <p:sldLayoutId id="2147483697" r:id="rId10"/>
    <p:sldLayoutId id="2147483668" r:id="rId11"/>
    <p:sldLayoutId id="2147483674" r:id="rId12"/>
    <p:sldLayoutId id="2147483698" r:id="rId13"/>
    <p:sldLayoutId id="2147483699" r:id="rId14"/>
    <p:sldLayoutId id="2147483700" r:id="rId15"/>
    <p:sldLayoutId id="2147483701" r:id="rId16"/>
    <p:sldLayoutId id="2147483702" r:id="rId17"/>
    <p:sldLayoutId id="2147483703" r:id="rId18"/>
    <p:sldLayoutId id="2147483704" r:id="rId19"/>
    <p:sldLayoutId id="2147483713" r:id="rId20"/>
    <p:sldLayoutId id="2147483705" r:id="rId21"/>
    <p:sldLayoutId id="2147483706" r:id="rId22"/>
    <p:sldLayoutId id="2147483707" r:id="rId23"/>
    <p:sldLayoutId id="2147483708" r:id="rId24"/>
    <p:sldLayoutId id="2147483709" r:id="rId25"/>
    <p:sldLayoutId id="2147483710" r:id="rId26"/>
    <p:sldLayoutId id="2147483711" r:id="rId27"/>
    <p:sldLayoutId id="2147483712" r:id="rId28"/>
    <p:sldLayoutId id="2147483714" r:id="rId29"/>
    <p:sldLayoutId id="2147483673" r:id="rId30"/>
    <p:sldLayoutId id="2147483721" r:id="rId31"/>
    <p:sldLayoutId id="2147483660" r:id="rId32"/>
    <p:sldLayoutId id="2147483720" r:id="rId33"/>
    <p:sldLayoutId id="2147483661" r:id="rId34"/>
    <p:sldLayoutId id="2147483719" r:id="rId35"/>
    <p:sldLayoutId id="2147483722" r:id="rId36"/>
    <p:sldLayoutId id="2147483717" r:id="rId37"/>
    <p:sldLayoutId id="2147483663" r:id="rId38"/>
    <p:sldLayoutId id="2147483718" r:id="rId39"/>
    <p:sldLayoutId id="2147483662" r:id="rId40"/>
    <p:sldLayoutId id="2147483715" r:id="rId41"/>
    <p:sldLayoutId id="2147483716" r:id="rId42"/>
  </p:sldLayoutIdLst>
  <p:hf sldNum="0"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sv-SE"/>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tiff"/><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13.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hyperlink" Target="https://www.arbetsterapeuterna.se/media/1828/sammanstaellning-teorierna-20190523.pdf"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13.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hyperlink" Target="https://www.socialstyrelsen.se/regler-och-riktlinjer/nationella-riktlinjer/slutliga-riktlinjer/levnadsvanor/" TargetMode="Externa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diagramLayout" Target="../diagrams/layout8.xml"/><Relationship Id="rId2" Type="http://schemas.openxmlformats.org/officeDocument/2006/relationships/diagramData" Target="../diagrams/data8.xml"/><Relationship Id="rId1" Type="http://schemas.openxmlformats.org/officeDocument/2006/relationships/slideLayout" Target="../slideLayouts/slideLayout2.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hyperlink" Target="https://www.socialstyrelsen.se/regler-och-riktlinjer/nationella-riktlinjer/slutliga-riktlinjer/levnadsvanor/stod-i-arbetet/" TargetMode="External"/><Relationship Id="rId2" Type="http://schemas.openxmlformats.org/officeDocument/2006/relationships/hyperlink" Target="https://www.socialstyrelsen.se/regler-och-riktlinjer/nationella-riktlinjer/slutliga-riktlinjer/levnadsvanor/stod-i-arbetet/samtal-om-matvanor/" TargetMode="Externa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hyperlink" Target="https://www.socialstyrelsen.se/globalassets/sharepoint-dokument/dokument-webb/nationella-riktlinjer/levnadsvanor-fragor-om-levnadsvanor.pdf" TargetMode="External"/><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40.xml.rels><?xml version="1.0" encoding="UTF-8" standalone="yes"?>
<Relationships xmlns="http://schemas.openxmlformats.org/package/2006/relationships"><Relationship Id="rId3" Type="http://schemas.openxmlformats.org/officeDocument/2006/relationships/hyperlink" Target="https://www.socialstyrelsen.se/globalassets/sharepoint-dokument/artikelkatalog/kunskapsstod/2014-6-24.pdf"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15.jpeg"/></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image" Target="../media/image17.jpg"/><Relationship Id="rId7" Type="http://schemas.openxmlformats.org/officeDocument/2006/relationships/hyperlink" Target="https://www.arbetsterapeuterna.se/foerbundet/webbutik/adl-taxonomin-en-bedoemning-av-aktivitetsfoermaaga/" TargetMode="External"/><Relationship Id="rId2" Type="http://schemas.openxmlformats.org/officeDocument/2006/relationships/image" Target="../media/image16.jpg"/><Relationship Id="rId1" Type="http://schemas.openxmlformats.org/officeDocument/2006/relationships/slideLayout" Target="../slideLayouts/slideLayout2.xml"/><Relationship Id="rId6" Type="http://schemas.openxmlformats.org/officeDocument/2006/relationships/hyperlink" Target="https://www.arbetsterapeuterna.se/Om-forbundet/Forbundets-forlag/ADL-Taxonomin---en-bedomning-av-aktivitetsformaga/" TargetMode="External"/><Relationship Id="rId5" Type="http://schemas.openxmlformats.org/officeDocument/2006/relationships/hyperlink" Target="https://www.arbetsterapeuterna.se/foerbundet/webbutik/min-mening-om-olika-aktiviteter-sjaelvskattning-av-kompetens-och-vaerderingar-osa-s/" TargetMode="External"/><Relationship Id="rId10" Type="http://schemas.openxmlformats.org/officeDocument/2006/relationships/image" Target="../media/image19.png"/><Relationship Id="rId4" Type="http://schemas.openxmlformats.org/officeDocument/2006/relationships/hyperlink" Target="https://www.arbetsterapeuterna.se/foerbundet/webbutik/bedoemning-av-delaktighet-i-aktivitet-ocairs-s/" TargetMode="External"/><Relationship Id="rId9" Type="http://schemas.openxmlformats.org/officeDocument/2006/relationships/hyperlink" Target="https://www.arbetsterapeuterna.se/foerbundet/webbutik/kartlaeggning-av-aktiviteter-oq-s/" TargetMode="External"/></Relationships>
</file>

<file path=ppt/slides/_rels/slide45.xml.rels><?xml version="1.0" encoding="UTF-8" standalone="yes"?>
<Relationships xmlns="http://schemas.openxmlformats.org/package/2006/relationships"><Relationship Id="rId3" Type="http://schemas.openxmlformats.org/officeDocument/2006/relationships/hyperlink" Target="https://www.arbetsterapeuterna.se/foerbundet/webbutik/att-finna-nya-vaegar-och-upplevd-saekerhet-i-vardaglig-aktivitet/" TargetMode="External"/><Relationship Id="rId7" Type="http://schemas.openxmlformats.org/officeDocument/2006/relationships/image" Target="../media/image22.jpeg"/><Relationship Id="rId2" Type="http://schemas.openxmlformats.org/officeDocument/2006/relationships/image" Target="../media/image20.jpeg"/><Relationship Id="rId1" Type="http://schemas.openxmlformats.org/officeDocument/2006/relationships/slideLayout" Target="../slideLayouts/slideLayout2.xml"/><Relationship Id="rId6" Type="http://schemas.openxmlformats.org/officeDocument/2006/relationships/hyperlink" Target="https://www.arbetsterapeuterna.se/foerbundet/webbutik/miljoens-betydelse-foer-delaktighet-i-aktivitet-bedoemning-och-rekommendation-foer-saerskilda-boendeformer-reis-s/" TargetMode="External"/><Relationship Id="rId5" Type="http://schemas.openxmlformats.org/officeDocument/2006/relationships/hyperlink" Target="https://www.arbetsterapeuterna.se/foerbundet/webbutik/gap-i-vardagens-aktiviteter-sjaelvskattning-av-vad-en-person-vill-goera-och-faktiskt-goer/" TargetMode="External"/><Relationship Id="rId4" Type="http://schemas.openxmlformats.org/officeDocument/2006/relationships/image" Target="../media/image21.jpg"/></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diagramLayout" Target="../diagrams/layout9.xml"/><Relationship Id="rId2" Type="http://schemas.openxmlformats.org/officeDocument/2006/relationships/diagramData" Target="../diagrams/data9.xml"/><Relationship Id="rId1" Type="http://schemas.openxmlformats.org/officeDocument/2006/relationships/slideLayout" Target="../slideLayouts/slideLayout2.xml"/><Relationship Id="rId6" Type="http://schemas.microsoft.com/office/2007/relationships/diagramDrawing" Target="../diagrams/drawing9.xml"/><Relationship Id="rId5" Type="http://schemas.openxmlformats.org/officeDocument/2006/relationships/diagramColors" Target="../diagrams/colors9.xml"/><Relationship Id="rId4" Type="http://schemas.openxmlformats.org/officeDocument/2006/relationships/diagramQuickStyle" Target="../diagrams/quickStyle9.xml"/></Relationships>
</file>

<file path=ppt/slides/_rels/slide48.xml.rels><?xml version="1.0" encoding="UTF-8" standalone="yes"?>
<Relationships xmlns="http://schemas.openxmlformats.org/package/2006/relationships"><Relationship Id="rId8" Type="http://schemas.openxmlformats.org/officeDocument/2006/relationships/hyperlink" Target="http://www.youtube.com/watch?v=gX_wzcvtZFc" TargetMode="External"/><Relationship Id="rId3" Type="http://schemas.openxmlformats.org/officeDocument/2006/relationships/image" Target="../media/image23.jpg"/><Relationship Id="rId7" Type="http://schemas.openxmlformats.org/officeDocument/2006/relationships/image" Target="../media/image25.jpeg"/><Relationship Id="rId2" Type="http://schemas.openxmlformats.org/officeDocument/2006/relationships/hyperlink" Target="https://youtu.be/o7YPyG3cXGQ" TargetMode="External"/><Relationship Id="rId1" Type="http://schemas.openxmlformats.org/officeDocument/2006/relationships/slideLayout" Target="../slideLayouts/slideLayout2.xml"/><Relationship Id="rId6" Type="http://schemas.openxmlformats.org/officeDocument/2006/relationships/hyperlink" Target="https://youtu.be/7Wx6kofFWkU" TargetMode="External"/><Relationship Id="rId5" Type="http://schemas.openxmlformats.org/officeDocument/2006/relationships/image" Target="../media/image24.jpg"/><Relationship Id="rId4" Type="http://schemas.openxmlformats.org/officeDocument/2006/relationships/hyperlink" Target="http://www.youtube.com/watch?v=ompjG9LvKJI" TargetMode="External"/><Relationship Id="rId9" Type="http://schemas.openxmlformats.org/officeDocument/2006/relationships/image" Target="../media/image26.jpg"/></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Layout" Target="../slideLayouts/slideLayout2.xml"/><Relationship Id="rId5" Type="http://schemas.openxmlformats.org/officeDocument/2006/relationships/image" Target="../media/image9.svg"/><Relationship Id="rId4"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ctrTitle"/>
          </p:nvPr>
        </p:nvSpPr>
        <p:spPr>
          <a:xfrm>
            <a:off x="1041400" y="1293243"/>
            <a:ext cx="7405914" cy="2135757"/>
          </a:xfrm>
          <a:noFill/>
        </p:spPr>
        <p:txBody>
          <a:bodyPr/>
          <a:lstStyle/>
          <a:p>
            <a:pPr>
              <a:lnSpc>
                <a:spcPct val="100000"/>
              </a:lnSpc>
            </a:pPr>
            <a:r>
              <a:rPr lang="sv-SE" sz="3600" dirty="0">
                <a:latin typeface="Seravek Basic Medium" panose="020B0703050000020004" pitchFamily="34" charset="0"/>
              </a:rPr>
              <a:t>Självstudier</a:t>
            </a:r>
            <a:br>
              <a:rPr lang="sv-SE" sz="3600" dirty="0">
                <a:latin typeface="Seravek Basic Medium" panose="020B0703050000020004" pitchFamily="34" charset="0"/>
              </a:rPr>
            </a:br>
            <a:r>
              <a:rPr lang="sv-SE" sz="3600" dirty="0">
                <a:latin typeface="Seravek Basic Medium" panose="020B0703050000020004" pitchFamily="34" charset="0"/>
              </a:rPr>
              <a:t>Nationella </a:t>
            </a:r>
            <a:r>
              <a:rPr lang="sv-SE" sz="3600" dirty="0">
                <a:solidFill>
                  <a:schemeClr val="bg1"/>
                </a:solidFill>
                <a:latin typeface="Seravek Basic Medium" panose="020B0703050000020004" pitchFamily="34" charset="0"/>
              </a:rPr>
              <a:t>riktlinjer</a:t>
            </a:r>
            <a:br>
              <a:rPr lang="sv-SE" sz="2800" dirty="0"/>
            </a:br>
            <a:br>
              <a:rPr lang="sv-SE" sz="2800" dirty="0"/>
            </a:br>
            <a:r>
              <a:rPr lang="sv-SE" sz="2000" dirty="0">
                <a:latin typeface="Seravek Basic Medium" panose="020B0703050000020004" pitchFamily="34" charset="0"/>
              </a:rPr>
              <a:t>Prevention och behandling vid ohälsosamma </a:t>
            </a:r>
            <a:r>
              <a:rPr lang="sv-SE" sz="2000" dirty="0">
                <a:solidFill>
                  <a:schemeClr val="tx1"/>
                </a:solidFill>
                <a:latin typeface="Seravek Basic Medium" panose="020B0703050000020004" pitchFamily="34" charset="0"/>
              </a:rPr>
              <a:t>levnadsvanor</a:t>
            </a:r>
            <a:br>
              <a:rPr lang="sv-SE" sz="2000" dirty="0">
                <a:solidFill>
                  <a:schemeClr val="tx1"/>
                </a:solidFill>
                <a:latin typeface="Seravek Basic Medium" panose="020B0703050000020004" pitchFamily="34" charset="0"/>
              </a:rPr>
            </a:br>
            <a:r>
              <a:rPr lang="sv-SE" sz="2000" dirty="0">
                <a:solidFill>
                  <a:schemeClr val="bg1"/>
                </a:solidFill>
                <a:latin typeface="Seravek Basic Medium" panose="020B0703050000020004" pitchFamily="34" charset="0"/>
              </a:rPr>
              <a:t>Socialstyrelsen</a:t>
            </a:r>
            <a:r>
              <a:rPr lang="sv-SE" sz="2000" dirty="0">
                <a:latin typeface="Seravek Basic Medium" panose="020B0703050000020004" pitchFamily="34" charset="0"/>
              </a:rPr>
              <a:t> </a:t>
            </a:r>
            <a:endParaRPr lang="sv-SE" sz="2800" dirty="0">
              <a:latin typeface="Seravek Basic Medium" panose="020B0703050000020004" pitchFamily="34" charset="0"/>
            </a:endParaRPr>
          </a:p>
        </p:txBody>
      </p:sp>
      <p:pic>
        <p:nvPicPr>
          <p:cNvPr id="4" name="Bildobjekt 3">
            <a:extLst>
              <a:ext uri="{FF2B5EF4-FFF2-40B4-BE49-F238E27FC236}">
                <a16:creationId xmlns:a16="http://schemas.microsoft.com/office/drawing/2014/main" id="{A6D2C23A-8519-4870-8603-76EC686546D0}"/>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045343" y="3573016"/>
            <a:ext cx="1983041" cy="2644055"/>
          </a:xfrm>
          <a:prstGeom prst="rect">
            <a:avLst/>
          </a:prstGeom>
          <a:effectLst>
            <a:outerShdw blurRad="76200" dir="18900000" sy="23000" kx="-1200000" algn="bl" rotWithShape="0">
              <a:prstClr val="black">
                <a:alpha val="20000"/>
              </a:prstClr>
            </a:outerShdw>
          </a:effectLst>
        </p:spPr>
      </p:pic>
    </p:spTree>
    <p:extLst>
      <p:ext uri="{BB962C8B-B14F-4D97-AF65-F5344CB8AC3E}">
        <p14:creationId xmlns:p14="http://schemas.microsoft.com/office/powerpoint/2010/main" val="106823220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ktangel: rundade hörn 2">
            <a:extLst>
              <a:ext uri="{FF2B5EF4-FFF2-40B4-BE49-F238E27FC236}">
                <a16:creationId xmlns:a16="http://schemas.microsoft.com/office/drawing/2014/main" id="{E298668A-03FC-4B38-AA3A-92FBDE32B502}"/>
              </a:ext>
            </a:extLst>
          </p:cNvPr>
          <p:cNvSpPr/>
          <p:nvPr/>
        </p:nvSpPr>
        <p:spPr>
          <a:xfrm>
            <a:off x="1107158" y="830855"/>
            <a:ext cx="7225591" cy="2268605"/>
          </a:xfrm>
          <a:prstGeom prst="roundRect">
            <a:avLst/>
          </a:prstGeom>
          <a:noFill/>
          <a:ln>
            <a:solidFill>
              <a:schemeClr val="bg1"/>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sv-SE"/>
          </a:p>
        </p:txBody>
      </p:sp>
      <p:sp>
        <p:nvSpPr>
          <p:cNvPr id="2" name="Underrubrik 1"/>
          <p:cNvSpPr>
            <a:spLocks noGrp="1"/>
          </p:cNvSpPr>
          <p:nvPr>
            <p:ph type="subTitle" idx="1"/>
          </p:nvPr>
        </p:nvSpPr>
        <p:spPr>
          <a:xfrm>
            <a:off x="1354454" y="1056905"/>
            <a:ext cx="7023100" cy="4685654"/>
          </a:xfrm>
        </p:spPr>
        <p:txBody>
          <a:bodyPr/>
          <a:lstStyle/>
          <a:p>
            <a:r>
              <a:rPr lang="sv-SE" b="1" dirty="0">
                <a:solidFill>
                  <a:schemeClr val="bg1"/>
                </a:solidFill>
                <a:latin typeface="Seravek Basic Medium" panose="020B0703050000020004" pitchFamily="34" charset="0"/>
              </a:rPr>
              <a:t>Definition av ohälsosamma matvanor är individuellt  </a:t>
            </a:r>
            <a:endParaRPr lang="sv-SE" dirty="0">
              <a:solidFill>
                <a:schemeClr val="bg1"/>
              </a:solidFill>
              <a:latin typeface="Bembo" panose="02020502050201020203" pitchFamily="18" charset="0"/>
            </a:endParaRPr>
          </a:p>
          <a:p>
            <a:r>
              <a:rPr lang="sv-SE" sz="2000" dirty="0">
                <a:solidFill>
                  <a:schemeClr val="bg1"/>
                </a:solidFill>
                <a:latin typeface="Bembo" panose="02020502050201020203" pitchFamily="18" charset="0"/>
              </a:rPr>
              <a:t>Ohälsosamma matvanor är när energiintag, näringsintag, livsmedelsval,  tillagningsform eller måltidsmönster inte svarar till individens behov. </a:t>
            </a:r>
          </a:p>
          <a:p>
            <a:endParaRPr lang="en-GB" b="1" dirty="0">
              <a:solidFill>
                <a:schemeClr val="bg1"/>
              </a:solidFill>
              <a:latin typeface="Seravek Basic Medium" panose="020B0703050000020004" pitchFamily="34" charset="0"/>
            </a:endParaRPr>
          </a:p>
          <a:p>
            <a:r>
              <a:rPr lang="en-GB" b="1" dirty="0">
                <a:solidFill>
                  <a:schemeClr val="bg1"/>
                </a:solidFill>
                <a:latin typeface="Seravek Basic Medium" panose="020B0703050000020004" pitchFamily="34" charset="0"/>
              </a:rPr>
              <a:t>Definition </a:t>
            </a:r>
            <a:r>
              <a:rPr lang="en-GB" b="1" dirty="0" err="1">
                <a:solidFill>
                  <a:schemeClr val="bg1"/>
                </a:solidFill>
                <a:latin typeface="Seravek Basic Medium" panose="020B0703050000020004" pitchFamily="34" charset="0"/>
              </a:rPr>
              <a:t>av</a:t>
            </a:r>
            <a:r>
              <a:rPr lang="en-GB" b="1" dirty="0">
                <a:solidFill>
                  <a:schemeClr val="bg1"/>
                </a:solidFill>
                <a:latin typeface="Seravek Basic Medium" panose="020B0703050000020004" pitchFamily="34" charset="0"/>
              </a:rPr>
              <a:t> </a:t>
            </a:r>
            <a:r>
              <a:rPr lang="en-GB" b="1" dirty="0" err="1">
                <a:solidFill>
                  <a:schemeClr val="bg1"/>
                </a:solidFill>
                <a:latin typeface="Seravek Basic Medium" panose="020B0703050000020004" pitchFamily="34" charset="0"/>
              </a:rPr>
              <a:t>otillräcklig</a:t>
            </a:r>
            <a:r>
              <a:rPr lang="en-GB" b="1" dirty="0">
                <a:solidFill>
                  <a:schemeClr val="bg1"/>
                </a:solidFill>
                <a:latin typeface="Seravek Basic Medium" panose="020B0703050000020004" pitchFamily="34" charset="0"/>
              </a:rPr>
              <a:t> </a:t>
            </a:r>
            <a:r>
              <a:rPr lang="en-GB" b="1" dirty="0" err="1">
                <a:solidFill>
                  <a:schemeClr val="bg1"/>
                </a:solidFill>
                <a:latin typeface="Seravek Basic Medium" panose="020B0703050000020004" pitchFamily="34" charset="0"/>
              </a:rPr>
              <a:t>fysisk</a:t>
            </a:r>
            <a:r>
              <a:rPr lang="en-GB" b="1" dirty="0">
                <a:solidFill>
                  <a:schemeClr val="bg1"/>
                </a:solidFill>
                <a:latin typeface="Seravek Basic Medium" panose="020B0703050000020004" pitchFamily="34" charset="0"/>
              </a:rPr>
              <a:t> </a:t>
            </a:r>
            <a:r>
              <a:rPr lang="en-GB" b="1" dirty="0" err="1">
                <a:solidFill>
                  <a:schemeClr val="bg1"/>
                </a:solidFill>
                <a:latin typeface="Seravek Basic Medium" panose="020B0703050000020004" pitchFamily="34" charset="0"/>
              </a:rPr>
              <a:t>aktivitet</a:t>
            </a:r>
            <a:endParaRPr lang="en-GB" b="1" dirty="0">
              <a:solidFill>
                <a:schemeClr val="bg1"/>
              </a:solidFill>
              <a:latin typeface="Seravek Basic Medium" panose="020B0703050000020004" pitchFamily="34" charset="0"/>
            </a:endParaRPr>
          </a:p>
          <a:p>
            <a:r>
              <a:rPr lang="en-GB" sz="2000" dirty="0" err="1">
                <a:solidFill>
                  <a:schemeClr val="bg1"/>
                </a:solidFill>
                <a:latin typeface="Bembo" panose="02020502050201020203" pitchFamily="18" charset="0"/>
              </a:rPr>
              <a:t>Mindre</a:t>
            </a:r>
            <a:r>
              <a:rPr lang="en-GB" sz="2000" dirty="0">
                <a:solidFill>
                  <a:schemeClr val="bg1"/>
                </a:solidFill>
                <a:latin typeface="Bembo" panose="02020502050201020203" pitchFamily="18" charset="0"/>
              </a:rPr>
              <a:t> </a:t>
            </a:r>
            <a:r>
              <a:rPr lang="en-GB" sz="2000" dirty="0" err="1">
                <a:solidFill>
                  <a:schemeClr val="bg1"/>
                </a:solidFill>
                <a:latin typeface="Bembo" panose="02020502050201020203" pitchFamily="18" charset="0"/>
              </a:rPr>
              <a:t>än</a:t>
            </a:r>
            <a:r>
              <a:rPr lang="en-GB" sz="2000" dirty="0">
                <a:solidFill>
                  <a:schemeClr val="bg1"/>
                </a:solidFill>
                <a:latin typeface="Bembo" panose="02020502050201020203" pitchFamily="18" charset="0"/>
              </a:rPr>
              <a:t> 150 </a:t>
            </a:r>
            <a:r>
              <a:rPr lang="en-GB" sz="2000" dirty="0" err="1">
                <a:solidFill>
                  <a:schemeClr val="bg1"/>
                </a:solidFill>
                <a:latin typeface="Bembo" panose="02020502050201020203" pitchFamily="18" charset="0"/>
              </a:rPr>
              <a:t>minuter</a:t>
            </a:r>
            <a:r>
              <a:rPr lang="en-GB" sz="2000" dirty="0">
                <a:solidFill>
                  <a:schemeClr val="bg1"/>
                </a:solidFill>
                <a:latin typeface="Bembo" panose="02020502050201020203" pitchFamily="18" charset="0"/>
              </a:rPr>
              <a:t> </a:t>
            </a:r>
            <a:r>
              <a:rPr lang="en-GB" sz="2000" dirty="0" err="1">
                <a:solidFill>
                  <a:schemeClr val="bg1"/>
                </a:solidFill>
                <a:latin typeface="Bembo" panose="02020502050201020203" pitchFamily="18" charset="0"/>
              </a:rPr>
              <a:t>fysisk</a:t>
            </a:r>
            <a:r>
              <a:rPr lang="en-GB" sz="2000" dirty="0">
                <a:solidFill>
                  <a:schemeClr val="bg1"/>
                </a:solidFill>
                <a:latin typeface="Bembo" panose="02020502050201020203" pitchFamily="18" charset="0"/>
              </a:rPr>
              <a:t> </a:t>
            </a:r>
            <a:r>
              <a:rPr lang="en-GB" sz="2000" dirty="0" err="1">
                <a:solidFill>
                  <a:schemeClr val="bg1"/>
                </a:solidFill>
                <a:latin typeface="Bembo" panose="02020502050201020203" pitchFamily="18" charset="0"/>
              </a:rPr>
              <a:t>aktivitet</a:t>
            </a:r>
            <a:r>
              <a:rPr lang="en-GB" sz="2000" dirty="0">
                <a:solidFill>
                  <a:schemeClr val="bg1"/>
                </a:solidFill>
                <a:latin typeface="Bembo" panose="02020502050201020203" pitchFamily="18" charset="0"/>
              </a:rPr>
              <a:t> </a:t>
            </a:r>
            <a:r>
              <a:rPr lang="en-GB" sz="2000" dirty="0" err="1">
                <a:solidFill>
                  <a:schemeClr val="bg1"/>
                </a:solidFill>
                <a:latin typeface="Bembo" panose="02020502050201020203" pitchFamily="18" charset="0"/>
              </a:rPr>
              <a:t>i</a:t>
            </a:r>
            <a:r>
              <a:rPr lang="en-GB" sz="2000" dirty="0">
                <a:solidFill>
                  <a:schemeClr val="bg1"/>
                </a:solidFill>
                <a:latin typeface="Bembo" panose="02020502050201020203" pitchFamily="18" charset="0"/>
              </a:rPr>
              <a:t> </a:t>
            </a:r>
            <a:r>
              <a:rPr lang="en-GB" sz="2000" dirty="0" err="1">
                <a:solidFill>
                  <a:schemeClr val="bg1"/>
                </a:solidFill>
                <a:latin typeface="Bembo" panose="02020502050201020203" pitchFamily="18" charset="0"/>
              </a:rPr>
              <a:t>veckan</a:t>
            </a:r>
            <a:r>
              <a:rPr lang="en-GB" sz="2000" dirty="0">
                <a:solidFill>
                  <a:schemeClr val="bg1"/>
                </a:solidFill>
                <a:latin typeface="Bembo" panose="02020502050201020203" pitchFamily="18" charset="0"/>
              </a:rPr>
              <a:t> </a:t>
            </a:r>
            <a:r>
              <a:rPr lang="en-GB" sz="2000" dirty="0" err="1">
                <a:solidFill>
                  <a:schemeClr val="bg1"/>
                </a:solidFill>
                <a:latin typeface="Bembo" panose="02020502050201020203" pitchFamily="18" charset="0"/>
              </a:rPr>
              <a:t>på</a:t>
            </a:r>
            <a:r>
              <a:rPr lang="en-GB" sz="2000" dirty="0">
                <a:solidFill>
                  <a:schemeClr val="bg1"/>
                </a:solidFill>
                <a:latin typeface="Bembo" panose="02020502050201020203" pitchFamily="18" charset="0"/>
              </a:rPr>
              <a:t> </a:t>
            </a:r>
            <a:r>
              <a:rPr lang="en-GB" sz="2000" dirty="0" err="1">
                <a:solidFill>
                  <a:schemeClr val="bg1"/>
                </a:solidFill>
                <a:latin typeface="Bembo" panose="02020502050201020203" pitchFamily="18" charset="0"/>
              </a:rPr>
              <a:t>en</a:t>
            </a:r>
            <a:r>
              <a:rPr lang="en-GB" sz="2000" dirty="0">
                <a:solidFill>
                  <a:schemeClr val="bg1"/>
                </a:solidFill>
                <a:latin typeface="Bembo" panose="02020502050201020203" pitchFamily="18" charset="0"/>
              </a:rPr>
              <a:t> </a:t>
            </a:r>
            <a:r>
              <a:rPr lang="en-GB" sz="2000" dirty="0" err="1">
                <a:solidFill>
                  <a:schemeClr val="bg1"/>
                </a:solidFill>
                <a:latin typeface="Bembo" panose="02020502050201020203" pitchFamily="18" charset="0"/>
              </a:rPr>
              <a:t>måttlig</a:t>
            </a:r>
            <a:r>
              <a:rPr lang="en-GB" sz="2000" dirty="0">
                <a:solidFill>
                  <a:schemeClr val="bg1"/>
                </a:solidFill>
                <a:latin typeface="Bembo" panose="02020502050201020203" pitchFamily="18" charset="0"/>
              </a:rPr>
              <a:t> </a:t>
            </a:r>
            <a:r>
              <a:rPr lang="en-GB" sz="2000" dirty="0" err="1">
                <a:solidFill>
                  <a:schemeClr val="bg1"/>
                </a:solidFill>
                <a:latin typeface="Bembo" panose="02020502050201020203" pitchFamily="18" charset="0"/>
              </a:rPr>
              <a:t>intensitetsnivå</a:t>
            </a:r>
            <a:r>
              <a:rPr lang="en-GB" sz="2000" dirty="0">
                <a:solidFill>
                  <a:schemeClr val="bg1"/>
                </a:solidFill>
                <a:latin typeface="Bembo" panose="02020502050201020203" pitchFamily="18" charset="0"/>
              </a:rPr>
              <a:t>, </a:t>
            </a:r>
            <a:r>
              <a:rPr lang="en-GB" sz="2000" dirty="0" err="1">
                <a:solidFill>
                  <a:schemeClr val="bg1"/>
                </a:solidFill>
                <a:latin typeface="Bembo" panose="02020502050201020203" pitchFamily="18" charset="0"/>
              </a:rPr>
              <a:t>alternativt</a:t>
            </a:r>
            <a:r>
              <a:rPr lang="en-GB" sz="2000" dirty="0">
                <a:solidFill>
                  <a:schemeClr val="bg1"/>
                </a:solidFill>
                <a:latin typeface="Bembo" panose="02020502050201020203" pitchFamily="18" charset="0"/>
              </a:rPr>
              <a:t> </a:t>
            </a:r>
            <a:r>
              <a:rPr lang="en-GB" sz="2000" dirty="0" err="1">
                <a:solidFill>
                  <a:schemeClr val="bg1"/>
                </a:solidFill>
                <a:latin typeface="Bembo" panose="02020502050201020203" pitchFamily="18" charset="0"/>
              </a:rPr>
              <a:t>mindre</a:t>
            </a:r>
            <a:r>
              <a:rPr lang="en-GB" sz="2000" dirty="0">
                <a:solidFill>
                  <a:schemeClr val="bg1"/>
                </a:solidFill>
                <a:latin typeface="Bembo" panose="02020502050201020203" pitchFamily="18" charset="0"/>
              </a:rPr>
              <a:t> </a:t>
            </a:r>
            <a:r>
              <a:rPr lang="en-GB" sz="2000" dirty="0" err="1">
                <a:solidFill>
                  <a:schemeClr val="bg1"/>
                </a:solidFill>
                <a:latin typeface="Bembo" panose="02020502050201020203" pitchFamily="18" charset="0"/>
              </a:rPr>
              <a:t>än</a:t>
            </a:r>
            <a:r>
              <a:rPr lang="en-GB" sz="2000" dirty="0">
                <a:solidFill>
                  <a:schemeClr val="bg1"/>
                </a:solidFill>
                <a:latin typeface="Bembo" panose="02020502050201020203" pitchFamily="18" charset="0"/>
              </a:rPr>
              <a:t> 75 </a:t>
            </a:r>
            <a:r>
              <a:rPr lang="en-GB" sz="2000" dirty="0" err="1">
                <a:solidFill>
                  <a:schemeClr val="bg1"/>
                </a:solidFill>
                <a:latin typeface="Bembo" panose="02020502050201020203" pitchFamily="18" charset="0"/>
              </a:rPr>
              <a:t>minuter</a:t>
            </a:r>
            <a:r>
              <a:rPr lang="en-GB" sz="2000" dirty="0">
                <a:solidFill>
                  <a:schemeClr val="bg1"/>
                </a:solidFill>
                <a:latin typeface="Bembo" panose="02020502050201020203" pitchFamily="18" charset="0"/>
              </a:rPr>
              <a:t> </a:t>
            </a:r>
            <a:r>
              <a:rPr lang="en-GB" sz="2000" dirty="0" err="1">
                <a:solidFill>
                  <a:schemeClr val="bg1"/>
                </a:solidFill>
                <a:latin typeface="Bembo" panose="02020502050201020203" pitchFamily="18" charset="0"/>
              </a:rPr>
              <a:t>fysisk</a:t>
            </a:r>
            <a:r>
              <a:rPr lang="en-GB" sz="2000" dirty="0">
                <a:solidFill>
                  <a:schemeClr val="bg1"/>
                </a:solidFill>
                <a:latin typeface="Bembo" panose="02020502050201020203" pitchFamily="18" charset="0"/>
              </a:rPr>
              <a:t> </a:t>
            </a:r>
            <a:r>
              <a:rPr lang="en-GB" sz="2000" dirty="0" err="1">
                <a:solidFill>
                  <a:schemeClr val="bg1"/>
                </a:solidFill>
                <a:latin typeface="Bembo" panose="02020502050201020203" pitchFamily="18" charset="0"/>
              </a:rPr>
              <a:t>aktivitet</a:t>
            </a:r>
            <a:r>
              <a:rPr lang="en-GB" sz="2000" dirty="0">
                <a:solidFill>
                  <a:schemeClr val="bg1"/>
                </a:solidFill>
                <a:latin typeface="Bembo" panose="02020502050201020203" pitchFamily="18" charset="0"/>
              </a:rPr>
              <a:t> per </a:t>
            </a:r>
            <a:r>
              <a:rPr lang="en-GB" sz="2000" dirty="0" err="1">
                <a:solidFill>
                  <a:schemeClr val="bg1"/>
                </a:solidFill>
                <a:latin typeface="Bembo" panose="02020502050201020203" pitchFamily="18" charset="0"/>
              </a:rPr>
              <a:t>vecka</a:t>
            </a:r>
            <a:r>
              <a:rPr lang="en-GB" sz="2000" dirty="0">
                <a:solidFill>
                  <a:schemeClr val="bg1"/>
                </a:solidFill>
                <a:latin typeface="Bembo" panose="02020502050201020203" pitchFamily="18" charset="0"/>
              </a:rPr>
              <a:t> </a:t>
            </a:r>
            <a:r>
              <a:rPr lang="en-GB" sz="2000" dirty="0" err="1">
                <a:solidFill>
                  <a:schemeClr val="bg1"/>
                </a:solidFill>
                <a:latin typeface="Bembo" panose="02020502050201020203" pitchFamily="18" charset="0"/>
              </a:rPr>
              <a:t>på</a:t>
            </a:r>
            <a:r>
              <a:rPr lang="en-GB" sz="2000" dirty="0">
                <a:solidFill>
                  <a:schemeClr val="bg1"/>
                </a:solidFill>
                <a:latin typeface="Bembo" panose="02020502050201020203" pitchFamily="18" charset="0"/>
              </a:rPr>
              <a:t> </a:t>
            </a:r>
            <a:r>
              <a:rPr lang="en-GB" sz="2000" dirty="0" err="1">
                <a:solidFill>
                  <a:schemeClr val="bg1"/>
                </a:solidFill>
                <a:latin typeface="Bembo" panose="02020502050201020203" pitchFamily="18" charset="0"/>
              </a:rPr>
              <a:t>en</a:t>
            </a:r>
            <a:r>
              <a:rPr lang="en-GB" sz="2000" dirty="0">
                <a:solidFill>
                  <a:schemeClr val="bg1"/>
                </a:solidFill>
                <a:latin typeface="Bembo" panose="02020502050201020203" pitchFamily="18" charset="0"/>
              </a:rPr>
              <a:t> </a:t>
            </a:r>
            <a:r>
              <a:rPr lang="en-GB" sz="2000" dirty="0" err="1">
                <a:solidFill>
                  <a:schemeClr val="bg1"/>
                </a:solidFill>
                <a:latin typeface="Bembo" panose="02020502050201020203" pitchFamily="18" charset="0"/>
              </a:rPr>
              <a:t>hög</a:t>
            </a:r>
            <a:r>
              <a:rPr lang="en-GB" sz="2000" dirty="0">
                <a:solidFill>
                  <a:schemeClr val="bg1"/>
                </a:solidFill>
                <a:latin typeface="Bembo" panose="02020502050201020203" pitchFamily="18" charset="0"/>
              </a:rPr>
              <a:t> </a:t>
            </a:r>
            <a:r>
              <a:rPr lang="en-GB" sz="2000" dirty="0" err="1">
                <a:solidFill>
                  <a:schemeClr val="bg1"/>
                </a:solidFill>
                <a:latin typeface="Bembo" panose="02020502050201020203" pitchFamily="18" charset="0"/>
              </a:rPr>
              <a:t>intensitetsnivå</a:t>
            </a:r>
            <a:r>
              <a:rPr lang="en-GB" sz="2000" dirty="0">
                <a:solidFill>
                  <a:schemeClr val="bg1"/>
                </a:solidFill>
                <a:latin typeface="Bembo" panose="02020502050201020203" pitchFamily="18" charset="0"/>
              </a:rPr>
              <a:t>. </a:t>
            </a:r>
          </a:p>
          <a:p>
            <a:endParaRPr lang="en-GB" sz="2000" dirty="0">
              <a:solidFill>
                <a:schemeClr val="bg1"/>
              </a:solidFill>
              <a:latin typeface="Bembo" panose="02020502050201020203" pitchFamily="18" charset="0"/>
            </a:endParaRPr>
          </a:p>
          <a:p>
            <a:endParaRPr lang="sv-SE" sz="2000" b="1" dirty="0">
              <a:solidFill>
                <a:schemeClr val="bg1"/>
              </a:solidFill>
              <a:latin typeface="Seravek Basic Medium" panose="020B0703050000020004" pitchFamily="34" charset="0"/>
            </a:endParaRPr>
          </a:p>
          <a:p>
            <a:endParaRPr lang="en-GB" sz="2000" dirty="0">
              <a:solidFill>
                <a:schemeClr val="bg1"/>
              </a:solidFill>
              <a:latin typeface="Bembo" panose="02020502050201020203" pitchFamily="18" charset="0"/>
            </a:endParaRPr>
          </a:p>
          <a:p>
            <a:endParaRPr lang="en-GB" dirty="0"/>
          </a:p>
        </p:txBody>
      </p:sp>
      <p:sp>
        <p:nvSpPr>
          <p:cNvPr id="4" name="Rektangel: rundade hörn 3">
            <a:extLst>
              <a:ext uri="{FF2B5EF4-FFF2-40B4-BE49-F238E27FC236}">
                <a16:creationId xmlns:a16="http://schemas.microsoft.com/office/drawing/2014/main" id="{C5E5F9CA-C8FF-4084-A650-C6890BF6B3AD}"/>
              </a:ext>
            </a:extLst>
          </p:cNvPr>
          <p:cNvSpPr/>
          <p:nvPr/>
        </p:nvSpPr>
        <p:spPr>
          <a:xfrm>
            <a:off x="1062353" y="3408679"/>
            <a:ext cx="7315200" cy="1935218"/>
          </a:xfrm>
          <a:prstGeom prst="roundRect">
            <a:avLst/>
          </a:prstGeom>
          <a:noFill/>
          <a:ln>
            <a:solidFill>
              <a:schemeClr val="bg1"/>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sv-SE"/>
          </a:p>
        </p:txBody>
      </p:sp>
    </p:spTree>
    <p:extLst>
      <p:ext uri="{BB962C8B-B14F-4D97-AF65-F5344CB8AC3E}">
        <p14:creationId xmlns:p14="http://schemas.microsoft.com/office/powerpoint/2010/main" val="28283897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derrubrik 1"/>
          <p:cNvSpPr>
            <a:spLocks noGrp="1"/>
          </p:cNvSpPr>
          <p:nvPr>
            <p:ph type="subTitle" idx="1"/>
          </p:nvPr>
        </p:nvSpPr>
        <p:spPr>
          <a:xfrm>
            <a:off x="1154616" y="736270"/>
            <a:ext cx="7023100" cy="4797061"/>
          </a:xfrm>
        </p:spPr>
        <p:txBody>
          <a:bodyPr/>
          <a:lstStyle/>
          <a:p>
            <a:r>
              <a:rPr lang="sv-SE" b="1" dirty="0">
                <a:solidFill>
                  <a:schemeClr val="bg1"/>
                </a:solidFill>
                <a:latin typeface="Seravek Basic Medium" panose="020B0703050000020004" pitchFamily="34" charset="0"/>
              </a:rPr>
              <a:t>Så här vanliga är de ohälsosamma levnadsvanorna </a:t>
            </a:r>
          </a:p>
          <a:p>
            <a:endParaRPr lang="sv-SE" sz="2400" b="1" dirty="0">
              <a:solidFill>
                <a:schemeClr val="bg1"/>
              </a:solidFill>
              <a:latin typeface="Seravek Basic Medium" panose="020B0703050000020004" pitchFamily="34" charset="0"/>
            </a:endParaRPr>
          </a:p>
          <a:p>
            <a:endParaRPr lang="sv-SE" sz="2400" b="1" dirty="0">
              <a:solidFill>
                <a:schemeClr val="bg1"/>
              </a:solidFill>
              <a:latin typeface="Seravek Basic Medium" panose="020B0703050000020004" pitchFamily="34" charset="0"/>
            </a:endParaRPr>
          </a:p>
          <a:p>
            <a:endParaRPr lang="sv-SE" sz="2400" b="1" dirty="0">
              <a:solidFill>
                <a:schemeClr val="bg1"/>
              </a:solidFill>
              <a:latin typeface="Seravek Basic Medium" panose="020B0703050000020004" pitchFamily="34" charset="0"/>
            </a:endParaRPr>
          </a:p>
          <a:p>
            <a:endParaRPr lang="en-GB" dirty="0"/>
          </a:p>
        </p:txBody>
      </p:sp>
      <p:grpSp>
        <p:nvGrpSpPr>
          <p:cNvPr id="5" name="Grupp 4">
            <a:extLst>
              <a:ext uri="{FF2B5EF4-FFF2-40B4-BE49-F238E27FC236}">
                <a16:creationId xmlns:a16="http://schemas.microsoft.com/office/drawing/2014/main" id="{A117200F-AD58-43BC-8181-38330B3C744A}"/>
              </a:ext>
            </a:extLst>
          </p:cNvPr>
          <p:cNvGrpSpPr/>
          <p:nvPr/>
        </p:nvGrpSpPr>
        <p:grpSpPr>
          <a:xfrm>
            <a:off x="1571154" y="2268187"/>
            <a:ext cx="2499264" cy="1258784"/>
            <a:chOff x="3024345" y="384877"/>
            <a:chExt cx="2499264" cy="683392"/>
          </a:xfrm>
          <a:solidFill>
            <a:schemeClr val="accent2">
              <a:lumMod val="75000"/>
            </a:schemeClr>
          </a:solidFill>
        </p:grpSpPr>
        <p:sp>
          <p:nvSpPr>
            <p:cNvPr id="15" name="Rektangel: rundade hörn 14">
              <a:extLst>
                <a:ext uri="{FF2B5EF4-FFF2-40B4-BE49-F238E27FC236}">
                  <a16:creationId xmlns:a16="http://schemas.microsoft.com/office/drawing/2014/main" id="{C7FE76CB-B9F6-44CE-B9B4-231FC347E490}"/>
                </a:ext>
              </a:extLst>
            </p:cNvPr>
            <p:cNvSpPr/>
            <p:nvPr/>
          </p:nvSpPr>
          <p:spPr>
            <a:xfrm>
              <a:off x="3024345" y="384877"/>
              <a:ext cx="2499264" cy="683392"/>
            </a:xfrm>
            <a:prstGeom prst="roundRect">
              <a:avLst/>
            </a:prstGeom>
            <a:grpFill/>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16" name="Rektangel: rundade hörn 5">
              <a:extLst>
                <a:ext uri="{FF2B5EF4-FFF2-40B4-BE49-F238E27FC236}">
                  <a16:creationId xmlns:a16="http://schemas.microsoft.com/office/drawing/2014/main" id="{3671251A-532B-4F7E-B9E7-2777813D0EE2}"/>
                </a:ext>
              </a:extLst>
            </p:cNvPr>
            <p:cNvSpPr txBox="1"/>
            <p:nvPr/>
          </p:nvSpPr>
          <p:spPr>
            <a:xfrm>
              <a:off x="3057705" y="418237"/>
              <a:ext cx="2432544" cy="616672"/>
            </a:xfrm>
            <a:prstGeom prst="rect">
              <a:avLst/>
            </a:prstGeom>
            <a:grpFill/>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57150" tIns="57150" rIns="57150" bIns="57150" numCol="1" spcCol="1270" anchor="ctr" anchorCtr="0">
              <a:noAutofit/>
            </a:bodyPr>
            <a:lstStyle/>
            <a:p>
              <a:pPr algn="ctr" defTabSz="666750">
                <a:lnSpc>
                  <a:spcPct val="90000"/>
                </a:lnSpc>
                <a:spcBef>
                  <a:spcPct val="0"/>
                </a:spcBef>
                <a:spcAft>
                  <a:spcPct val="35000"/>
                </a:spcAft>
              </a:pPr>
              <a:r>
                <a:rPr lang="sv-SE" dirty="0">
                  <a:solidFill>
                    <a:schemeClr val="bg1"/>
                  </a:solidFill>
                  <a:latin typeface="Bembo" panose="02020502050201020203" pitchFamily="18" charset="0"/>
                </a:rPr>
                <a:t>Riskabla alkoholvanor 17%</a:t>
              </a:r>
            </a:p>
          </p:txBody>
        </p:sp>
      </p:grpSp>
      <p:grpSp>
        <p:nvGrpSpPr>
          <p:cNvPr id="6" name="Grupp 5">
            <a:extLst>
              <a:ext uri="{FF2B5EF4-FFF2-40B4-BE49-F238E27FC236}">
                <a16:creationId xmlns:a16="http://schemas.microsoft.com/office/drawing/2014/main" id="{3C4840E2-F4D0-452F-B27F-F8BA3381A767}"/>
              </a:ext>
            </a:extLst>
          </p:cNvPr>
          <p:cNvGrpSpPr/>
          <p:nvPr/>
        </p:nvGrpSpPr>
        <p:grpSpPr>
          <a:xfrm>
            <a:off x="4874435" y="2329634"/>
            <a:ext cx="2499264" cy="1199407"/>
            <a:chOff x="3024345" y="1153694"/>
            <a:chExt cx="2499264" cy="683392"/>
          </a:xfrm>
          <a:solidFill>
            <a:schemeClr val="accent2">
              <a:lumMod val="75000"/>
            </a:schemeClr>
          </a:solidFill>
        </p:grpSpPr>
        <p:sp>
          <p:nvSpPr>
            <p:cNvPr id="13" name="Rektangel: rundade hörn 12">
              <a:extLst>
                <a:ext uri="{FF2B5EF4-FFF2-40B4-BE49-F238E27FC236}">
                  <a16:creationId xmlns:a16="http://schemas.microsoft.com/office/drawing/2014/main" id="{6F4F3573-0E80-4B3E-962D-688841CF7D0E}"/>
                </a:ext>
              </a:extLst>
            </p:cNvPr>
            <p:cNvSpPr/>
            <p:nvPr/>
          </p:nvSpPr>
          <p:spPr>
            <a:xfrm>
              <a:off x="3024345" y="1153694"/>
              <a:ext cx="2499264" cy="683392"/>
            </a:xfrm>
            <a:prstGeom prst="roundRect">
              <a:avLst/>
            </a:prstGeom>
            <a:grpFill/>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14" name="Rektangel: rundade hörn 7">
              <a:extLst>
                <a:ext uri="{FF2B5EF4-FFF2-40B4-BE49-F238E27FC236}">
                  <a16:creationId xmlns:a16="http://schemas.microsoft.com/office/drawing/2014/main" id="{291BD544-F272-4E6A-8DD1-F8BE9E34AC6F}"/>
                </a:ext>
              </a:extLst>
            </p:cNvPr>
            <p:cNvSpPr txBox="1"/>
            <p:nvPr/>
          </p:nvSpPr>
          <p:spPr>
            <a:xfrm>
              <a:off x="3057705" y="1187054"/>
              <a:ext cx="2432544" cy="616672"/>
            </a:xfrm>
            <a:prstGeom prst="rect">
              <a:avLst/>
            </a:prstGeom>
            <a:grpFill/>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57150" tIns="57150" rIns="57150" bIns="57150" numCol="1" spcCol="1270" anchor="ctr" anchorCtr="0">
              <a:noAutofit/>
            </a:bodyPr>
            <a:lstStyle/>
            <a:p>
              <a:pPr algn="ctr" defTabSz="666750">
                <a:lnSpc>
                  <a:spcPct val="90000"/>
                </a:lnSpc>
                <a:spcBef>
                  <a:spcPct val="0"/>
                </a:spcBef>
                <a:spcAft>
                  <a:spcPct val="35000"/>
                </a:spcAft>
              </a:pPr>
              <a:r>
                <a:rPr lang="sv-SE" dirty="0">
                  <a:solidFill>
                    <a:schemeClr val="bg1"/>
                  </a:solidFill>
                  <a:latin typeface="Bembo" panose="02020502050201020203" pitchFamily="18" charset="0"/>
                </a:rPr>
                <a:t>Daglig rökning          </a:t>
              </a:r>
              <a:br>
                <a:rPr lang="sv-SE" dirty="0">
                  <a:solidFill>
                    <a:schemeClr val="bg1"/>
                  </a:solidFill>
                  <a:latin typeface="Bembo" panose="02020502050201020203" pitchFamily="18" charset="0"/>
                </a:rPr>
              </a:br>
              <a:r>
                <a:rPr lang="sv-SE" dirty="0">
                  <a:solidFill>
                    <a:schemeClr val="bg1"/>
                  </a:solidFill>
                  <a:latin typeface="Bembo" panose="02020502050201020203" pitchFamily="18" charset="0"/>
                </a:rPr>
                <a:t>9% </a:t>
              </a:r>
            </a:p>
          </p:txBody>
        </p:sp>
      </p:grpSp>
      <p:grpSp>
        <p:nvGrpSpPr>
          <p:cNvPr id="7" name="Grupp 6">
            <a:extLst>
              <a:ext uri="{FF2B5EF4-FFF2-40B4-BE49-F238E27FC236}">
                <a16:creationId xmlns:a16="http://schemas.microsoft.com/office/drawing/2014/main" id="{DAAE401A-7166-4D70-8068-13855DD3E5CA}"/>
              </a:ext>
            </a:extLst>
          </p:cNvPr>
          <p:cNvGrpSpPr/>
          <p:nvPr/>
        </p:nvGrpSpPr>
        <p:grpSpPr>
          <a:xfrm>
            <a:off x="1604514" y="3793351"/>
            <a:ext cx="2499264" cy="1519089"/>
            <a:chOff x="3024345" y="1922511"/>
            <a:chExt cx="2499264" cy="683392"/>
          </a:xfrm>
          <a:solidFill>
            <a:schemeClr val="accent2">
              <a:lumMod val="75000"/>
            </a:schemeClr>
          </a:solidFill>
        </p:grpSpPr>
        <p:sp>
          <p:nvSpPr>
            <p:cNvPr id="11" name="Rektangel: rundade hörn 10">
              <a:extLst>
                <a:ext uri="{FF2B5EF4-FFF2-40B4-BE49-F238E27FC236}">
                  <a16:creationId xmlns:a16="http://schemas.microsoft.com/office/drawing/2014/main" id="{E37FCF0D-CB1D-4017-87C0-1C85940115C5}"/>
                </a:ext>
              </a:extLst>
            </p:cNvPr>
            <p:cNvSpPr/>
            <p:nvPr/>
          </p:nvSpPr>
          <p:spPr>
            <a:xfrm>
              <a:off x="3024345" y="1922511"/>
              <a:ext cx="2499264" cy="683392"/>
            </a:xfrm>
            <a:prstGeom prst="roundRect">
              <a:avLst/>
            </a:prstGeom>
            <a:grpFill/>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12" name="Rektangel: rundade hörn 9">
              <a:extLst>
                <a:ext uri="{FF2B5EF4-FFF2-40B4-BE49-F238E27FC236}">
                  <a16:creationId xmlns:a16="http://schemas.microsoft.com/office/drawing/2014/main" id="{06472CA5-3A60-4EC8-99B3-7333F59A9AAD}"/>
                </a:ext>
              </a:extLst>
            </p:cNvPr>
            <p:cNvSpPr txBox="1"/>
            <p:nvPr/>
          </p:nvSpPr>
          <p:spPr>
            <a:xfrm>
              <a:off x="3057705" y="1955871"/>
              <a:ext cx="2432544" cy="616672"/>
            </a:xfrm>
            <a:prstGeom prst="rect">
              <a:avLst/>
            </a:prstGeom>
            <a:grpFill/>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57150" tIns="57150" rIns="57150" bIns="57150" numCol="1" spcCol="1270" anchor="ctr" anchorCtr="0">
              <a:noAutofit/>
            </a:bodyPr>
            <a:lstStyle/>
            <a:p>
              <a:pPr marL="0" lvl="0" indent="0" algn="ctr" defTabSz="666750" rtl="0">
                <a:lnSpc>
                  <a:spcPct val="90000"/>
                </a:lnSpc>
                <a:spcBef>
                  <a:spcPct val="0"/>
                </a:spcBef>
                <a:spcAft>
                  <a:spcPct val="35000"/>
                </a:spcAft>
                <a:buNone/>
              </a:pPr>
              <a:r>
                <a:rPr lang="sv-SE" dirty="0">
                  <a:solidFill>
                    <a:schemeClr val="bg1"/>
                  </a:solidFill>
                  <a:latin typeface="Bembo" panose="02020502050201020203" pitchFamily="18" charset="0"/>
                </a:rPr>
                <a:t>Ohälsosamma matvanor    20%</a:t>
              </a:r>
            </a:p>
          </p:txBody>
        </p:sp>
      </p:grpSp>
      <p:grpSp>
        <p:nvGrpSpPr>
          <p:cNvPr id="8" name="Grupp 7">
            <a:extLst>
              <a:ext uri="{FF2B5EF4-FFF2-40B4-BE49-F238E27FC236}">
                <a16:creationId xmlns:a16="http://schemas.microsoft.com/office/drawing/2014/main" id="{C2E18E04-1A7D-491E-9396-2E22C63D9A9E}"/>
              </a:ext>
            </a:extLst>
          </p:cNvPr>
          <p:cNvGrpSpPr/>
          <p:nvPr/>
        </p:nvGrpSpPr>
        <p:grpSpPr>
          <a:xfrm>
            <a:off x="4916384" y="3780524"/>
            <a:ext cx="2423955" cy="1519089"/>
            <a:chOff x="3024345" y="2691328"/>
            <a:chExt cx="2499264" cy="683392"/>
          </a:xfrm>
          <a:solidFill>
            <a:schemeClr val="accent2">
              <a:lumMod val="75000"/>
            </a:schemeClr>
          </a:solidFill>
        </p:grpSpPr>
        <p:sp>
          <p:nvSpPr>
            <p:cNvPr id="9" name="Rektangel: rundade hörn 8">
              <a:extLst>
                <a:ext uri="{FF2B5EF4-FFF2-40B4-BE49-F238E27FC236}">
                  <a16:creationId xmlns:a16="http://schemas.microsoft.com/office/drawing/2014/main" id="{282F9F6B-4A84-4877-9D1E-F203B908F456}"/>
                </a:ext>
              </a:extLst>
            </p:cNvPr>
            <p:cNvSpPr/>
            <p:nvPr/>
          </p:nvSpPr>
          <p:spPr>
            <a:xfrm>
              <a:off x="3024345" y="2691328"/>
              <a:ext cx="2499264" cy="683392"/>
            </a:xfrm>
            <a:prstGeom prst="roundRect">
              <a:avLst/>
            </a:prstGeom>
            <a:grpFill/>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10" name="Rektangel: rundade hörn 11">
              <a:extLst>
                <a:ext uri="{FF2B5EF4-FFF2-40B4-BE49-F238E27FC236}">
                  <a16:creationId xmlns:a16="http://schemas.microsoft.com/office/drawing/2014/main" id="{A1F7A82A-4177-479E-A711-FA5009F8F1C3}"/>
                </a:ext>
              </a:extLst>
            </p:cNvPr>
            <p:cNvSpPr txBox="1"/>
            <p:nvPr/>
          </p:nvSpPr>
          <p:spPr>
            <a:xfrm>
              <a:off x="3057705" y="2724688"/>
              <a:ext cx="2432544" cy="616672"/>
            </a:xfrm>
            <a:prstGeom prst="rect">
              <a:avLst/>
            </a:prstGeom>
            <a:grpFill/>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57150" tIns="57150" rIns="57150" bIns="57150" numCol="1" spcCol="1270" anchor="ctr" anchorCtr="0">
              <a:noAutofit/>
            </a:bodyPr>
            <a:lstStyle/>
            <a:p>
              <a:pPr marL="0" lvl="0" indent="0" algn="ctr" defTabSz="666750" rtl="0">
                <a:lnSpc>
                  <a:spcPct val="90000"/>
                </a:lnSpc>
                <a:spcBef>
                  <a:spcPct val="0"/>
                </a:spcBef>
                <a:spcAft>
                  <a:spcPct val="35000"/>
                </a:spcAft>
                <a:buNone/>
              </a:pPr>
              <a:r>
                <a:rPr lang="sv-SE" dirty="0">
                  <a:solidFill>
                    <a:schemeClr val="bg1"/>
                  </a:solidFill>
                  <a:latin typeface="Bembo" panose="02020502050201020203" pitchFamily="18" charset="0"/>
                </a:rPr>
                <a:t>Otillräcklig fysisk aktivitet 35%</a:t>
              </a:r>
            </a:p>
          </p:txBody>
        </p:sp>
      </p:grpSp>
    </p:spTree>
    <p:extLst>
      <p:ext uri="{BB962C8B-B14F-4D97-AF65-F5344CB8AC3E}">
        <p14:creationId xmlns:p14="http://schemas.microsoft.com/office/powerpoint/2010/main" val="292524839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derrubrik 1"/>
          <p:cNvSpPr>
            <a:spLocks noGrp="1"/>
          </p:cNvSpPr>
          <p:nvPr>
            <p:ph type="subTitle" idx="1"/>
          </p:nvPr>
        </p:nvSpPr>
        <p:spPr>
          <a:xfrm>
            <a:off x="1154616" y="1186395"/>
            <a:ext cx="7023100" cy="4346936"/>
          </a:xfrm>
        </p:spPr>
        <p:txBody>
          <a:bodyPr/>
          <a:lstStyle/>
          <a:p>
            <a:r>
              <a:rPr lang="sv-SE" b="1" dirty="0">
                <a:solidFill>
                  <a:schemeClr val="bg1"/>
                </a:solidFill>
                <a:latin typeface="Seravek Basic Medium" panose="020B0703050000020004" pitchFamily="34" charset="0"/>
              </a:rPr>
              <a:t>Det här omfattar riktlinjerna</a:t>
            </a:r>
          </a:p>
          <a:p>
            <a:endParaRPr lang="sv-SE" sz="2400" b="1" dirty="0">
              <a:solidFill>
                <a:schemeClr val="bg1"/>
              </a:solidFill>
              <a:latin typeface="Seravek Basic Medium" panose="020B0703050000020004" pitchFamily="34" charset="0"/>
            </a:endParaRPr>
          </a:p>
          <a:p>
            <a:endParaRPr lang="sv-SE" sz="2400" b="1" dirty="0">
              <a:solidFill>
                <a:schemeClr val="bg1"/>
              </a:solidFill>
              <a:latin typeface="Seravek Basic Medium" panose="020B0703050000020004" pitchFamily="34" charset="0"/>
            </a:endParaRPr>
          </a:p>
          <a:p>
            <a:endParaRPr lang="sv-SE" sz="2400" b="1" dirty="0">
              <a:solidFill>
                <a:schemeClr val="bg1"/>
              </a:solidFill>
              <a:latin typeface="Seravek Basic Medium" panose="020B0703050000020004" pitchFamily="34" charset="0"/>
            </a:endParaRPr>
          </a:p>
          <a:p>
            <a:endParaRPr lang="en-GB" dirty="0"/>
          </a:p>
        </p:txBody>
      </p:sp>
      <p:graphicFrame>
        <p:nvGraphicFramePr>
          <p:cNvPr id="19" name="Platshållare för innehåll 2">
            <a:extLst>
              <a:ext uri="{FF2B5EF4-FFF2-40B4-BE49-F238E27FC236}">
                <a16:creationId xmlns:a16="http://schemas.microsoft.com/office/drawing/2014/main" id="{540ED405-BB79-4D87-9A1A-B9837D8A30CE}"/>
              </a:ext>
            </a:extLst>
          </p:cNvPr>
          <p:cNvGraphicFramePr>
            <a:graphicFrameLocks/>
          </p:cNvGraphicFramePr>
          <p:nvPr>
            <p:extLst>
              <p:ext uri="{D42A27DB-BD31-4B8C-83A1-F6EECF244321}">
                <p14:modId xmlns:p14="http://schemas.microsoft.com/office/powerpoint/2010/main" val="469882491"/>
              </p:ext>
            </p:extLst>
          </p:nvPr>
        </p:nvGraphicFramePr>
        <p:xfrm>
          <a:off x="1187622" y="1765664"/>
          <a:ext cx="7848801" cy="348498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0" name="Ellips 19">
            <a:extLst>
              <a:ext uri="{FF2B5EF4-FFF2-40B4-BE49-F238E27FC236}">
                <a16:creationId xmlns:a16="http://schemas.microsoft.com/office/drawing/2014/main" id="{63DD6E16-BBBE-4811-AB5D-6C7B08007E11}"/>
              </a:ext>
            </a:extLst>
          </p:cNvPr>
          <p:cNvSpPr/>
          <p:nvPr/>
        </p:nvSpPr>
        <p:spPr>
          <a:xfrm>
            <a:off x="3851271" y="4364738"/>
            <a:ext cx="2401483" cy="1440891"/>
          </a:xfrm>
          <a:prstGeom prst="ellipse">
            <a:avLst/>
          </a:prstGeom>
          <a:solidFill>
            <a:schemeClr val="bg1">
              <a:lumMod val="5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2000" dirty="0">
                <a:solidFill>
                  <a:prstClr val="white"/>
                </a:solidFill>
                <a:latin typeface="Bembo" panose="02020502050201020203" pitchFamily="18" charset="0"/>
                <a:cs typeface="Arial"/>
              </a:rPr>
              <a:t>Ger även personal vägledning</a:t>
            </a:r>
            <a:endParaRPr lang="en-GB" sz="2000" dirty="0">
              <a:solidFill>
                <a:prstClr val="white"/>
              </a:solidFill>
              <a:latin typeface="Bembo" panose="02020502050201020203" pitchFamily="18" charset="0"/>
              <a:cs typeface="Arial"/>
            </a:endParaRPr>
          </a:p>
        </p:txBody>
      </p:sp>
    </p:spTree>
    <p:extLst>
      <p:ext uri="{BB962C8B-B14F-4D97-AF65-F5344CB8AC3E}">
        <p14:creationId xmlns:p14="http://schemas.microsoft.com/office/powerpoint/2010/main" val="329592506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ubrik 2">
            <a:extLst>
              <a:ext uri="{FF2B5EF4-FFF2-40B4-BE49-F238E27FC236}">
                <a16:creationId xmlns:a16="http://schemas.microsoft.com/office/drawing/2014/main" id="{46303B5C-8E08-450A-AC41-ED958D5708A7}"/>
              </a:ext>
            </a:extLst>
          </p:cNvPr>
          <p:cNvSpPr>
            <a:spLocks noGrp="1"/>
          </p:cNvSpPr>
          <p:nvPr>
            <p:ph type="ctrTitle"/>
          </p:nvPr>
        </p:nvSpPr>
        <p:spPr>
          <a:xfrm>
            <a:off x="1041400" y="581892"/>
            <a:ext cx="7023100" cy="1873906"/>
          </a:xfrm>
        </p:spPr>
        <p:txBody>
          <a:bodyPr/>
          <a:lstStyle/>
          <a:p>
            <a:pPr>
              <a:lnSpc>
                <a:spcPct val="100000"/>
              </a:lnSpc>
            </a:pPr>
            <a:r>
              <a:rPr lang="sv-SE" sz="2800" dirty="0">
                <a:solidFill>
                  <a:schemeClr val="bg1"/>
                </a:solidFill>
                <a:latin typeface="Seravek Basic Medium" panose="020B0703050000020004" pitchFamily="34" charset="0"/>
              </a:rPr>
              <a:t>Rekommendationerna ska anpassas till individen:</a:t>
            </a:r>
            <a:br>
              <a:rPr lang="en-GB" sz="6000" dirty="0"/>
            </a:br>
            <a:endParaRPr lang="sv-SE" dirty="0"/>
          </a:p>
        </p:txBody>
      </p:sp>
      <p:graphicFrame>
        <p:nvGraphicFramePr>
          <p:cNvPr id="4" name="Diagram 3">
            <a:extLst>
              <a:ext uri="{FF2B5EF4-FFF2-40B4-BE49-F238E27FC236}">
                <a16:creationId xmlns:a16="http://schemas.microsoft.com/office/drawing/2014/main" id="{0500B71E-9C91-4108-9857-410D27A9C6F3}"/>
              </a:ext>
            </a:extLst>
          </p:cNvPr>
          <p:cNvGraphicFramePr/>
          <p:nvPr>
            <p:extLst>
              <p:ext uri="{D42A27DB-BD31-4B8C-83A1-F6EECF244321}">
                <p14:modId xmlns:p14="http://schemas.microsoft.com/office/powerpoint/2010/main" val="1035878407"/>
              </p:ext>
            </p:extLst>
          </p:nvPr>
        </p:nvGraphicFramePr>
        <p:xfrm>
          <a:off x="1524000" y="1864427"/>
          <a:ext cx="6578600" cy="431074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51875994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derrubrik 1"/>
          <p:cNvSpPr>
            <a:spLocks noGrp="1"/>
          </p:cNvSpPr>
          <p:nvPr>
            <p:ph type="subTitle" idx="1"/>
          </p:nvPr>
        </p:nvSpPr>
        <p:spPr>
          <a:xfrm>
            <a:off x="1154616" y="1186395"/>
            <a:ext cx="7023100" cy="4346936"/>
          </a:xfrm>
        </p:spPr>
        <p:txBody>
          <a:bodyPr/>
          <a:lstStyle/>
          <a:p>
            <a:r>
              <a:rPr lang="sv-SE" b="1" dirty="0">
                <a:solidFill>
                  <a:schemeClr val="bg1"/>
                </a:solidFill>
                <a:latin typeface="Seravek Basic Medium" panose="020B0703050000020004" pitchFamily="34" charset="0"/>
              </a:rPr>
              <a:t>Riktlinjernas rekommenderad åtgärder </a:t>
            </a:r>
            <a:endParaRPr lang="en-GB" sz="3200" dirty="0"/>
          </a:p>
        </p:txBody>
      </p:sp>
      <p:sp>
        <p:nvSpPr>
          <p:cNvPr id="27" name="Rektangel 26">
            <a:extLst>
              <a:ext uri="{FF2B5EF4-FFF2-40B4-BE49-F238E27FC236}">
                <a16:creationId xmlns:a16="http://schemas.microsoft.com/office/drawing/2014/main" id="{4817FAB4-F59B-414C-9774-E512F307E8AC}"/>
              </a:ext>
            </a:extLst>
          </p:cNvPr>
          <p:cNvSpPr/>
          <p:nvPr/>
        </p:nvSpPr>
        <p:spPr>
          <a:xfrm>
            <a:off x="5281241" y="2087118"/>
            <a:ext cx="2558060" cy="1280691"/>
          </a:xfrm>
          <a:prstGeom prst="rect">
            <a:avLst/>
          </a:prstGeom>
          <a:noFill/>
          <a:ln>
            <a:noFill/>
          </a:ln>
          <a:sp3d/>
        </p:spPr>
        <p:style>
          <a:lnRef idx="0">
            <a:scrgbClr r="0" g="0" b="0"/>
          </a:lnRef>
          <a:fillRef idx="0">
            <a:scrgbClr r="0" g="0" b="0"/>
          </a:fillRef>
          <a:effectRef idx="0">
            <a:schemeClr val="lt1">
              <a:alpha val="0"/>
              <a:hueOff val="0"/>
              <a:satOff val="0"/>
              <a:lumOff val="0"/>
              <a:alphaOff val="0"/>
            </a:schemeClr>
          </a:effectRef>
          <a:fontRef idx="minor">
            <a:schemeClr val="tx1">
              <a:hueOff val="0"/>
              <a:satOff val="0"/>
              <a:lumOff val="0"/>
              <a:alphaOff val="0"/>
            </a:schemeClr>
          </a:fontRef>
        </p:style>
      </p:sp>
      <p:grpSp>
        <p:nvGrpSpPr>
          <p:cNvPr id="30" name="Grupp 29">
            <a:extLst>
              <a:ext uri="{FF2B5EF4-FFF2-40B4-BE49-F238E27FC236}">
                <a16:creationId xmlns:a16="http://schemas.microsoft.com/office/drawing/2014/main" id="{2E86CCCC-AF0F-43EF-B13E-CE94C01D3495}"/>
              </a:ext>
            </a:extLst>
          </p:cNvPr>
          <p:cNvGrpSpPr/>
          <p:nvPr/>
        </p:nvGrpSpPr>
        <p:grpSpPr>
          <a:xfrm>
            <a:off x="1352460" y="2070459"/>
            <a:ext cx="3452014" cy="3040229"/>
            <a:chOff x="720082" y="1983"/>
            <a:chExt cx="3421869" cy="3841056"/>
          </a:xfrm>
          <a:noFill/>
        </p:grpSpPr>
        <p:sp>
          <p:nvSpPr>
            <p:cNvPr id="42" name="Rektangel: rundade hörn 41">
              <a:extLst>
                <a:ext uri="{FF2B5EF4-FFF2-40B4-BE49-F238E27FC236}">
                  <a16:creationId xmlns:a16="http://schemas.microsoft.com/office/drawing/2014/main" id="{8E098EC7-6A26-4DDA-8290-E7860A2BCD6D}"/>
                </a:ext>
              </a:extLst>
            </p:cNvPr>
            <p:cNvSpPr/>
            <p:nvPr/>
          </p:nvSpPr>
          <p:spPr>
            <a:xfrm>
              <a:off x="720082" y="1983"/>
              <a:ext cx="3379765" cy="3841056"/>
            </a:xfrm>
            <a:prstGeom prst="roundRect">
              <a:avLst>
                <a:gd name="adj" fmla="val 10000"/>
              </a:avLst>
            </a:prstGeom>
            <a:grp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43" name="Rektangel: rundade hörn 4">
              <a:extLst>
                <a:ext uri="{FF2B5EF4-FFF2-40B4-BE49-F238E27FC236}">
                  <a16:creationId xmlns:a16="http://schemas.microsoft.com/office/drawing/2014/main" id="{19AD1BB2-2914-4B28-8B5C-B9826FF9BC59}"/>
                </a:ext>
              </a:extLst>
            </p:cNvPr>
            <p:cNvSpPr txBox="1"/>
            <p:nvPr/>
          </p:nvSpPr>
          <p:spPr>
            <a:xfrm>
              <a:off x="819072" y="207619"/>
              <a:ext cx="3322879" cy="3536428"/>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26670" tIns="17780" rIns="26670" bIns="17780" numCol="1" spcCol="1270" anchor="ctr" anchorCtr="0">
              <a:noAutofit/>
            </a:bodyPr>
            <a:lstStyle/>
            <a:p>
              <a:pPr marL="0" lvl="0" indent="0" algn="l" defTabSz="622300" rtl="0">
                <a:lnSpc>
                  <a:spcPct val="90000"/>
                </a:lnSpc>
                <a:spcBef>
                  <a:spcPct val="0"/>
                </a:spcBef>
                <a:spcAft>
                  <a:spcPct val="35000"/>
                </a:spcAft>
                <a:buNone/>
              </a:pPr>
              <a:r>
                <a:rPr lang="sv-SE" kern="1200" baseline="0" dirty="0">
                  <a:latin typeface="Bembo" panose="02020502050201020203" pitchFamily="18" charset="0"/>
                </a:rPr>
                <a:t>Alla rekommendationer är någon form av rådgivning i form av samtal. </a:t>
              </a:r>
            </a:p>
            <a:p>
              <a:pPr marL="0" lvl="0" indent="0" algn="l" defTabSz="622300" rtl="0">
                <a:lnSpc>
                  <a:spcPct val="90000"/>
                </a:lnSpc>
                <a:spcBef>
                  <a:spcPct val="0"/>
                </a:spcBef>
                <a:spcAft>
                  <a:spcPct val="35000"/>
                </a:spcAft>
                <a:buNone/>
              </a:pPr>
              <a:endParaRPr lang="sv-SE" kern="1200" baseline="0" dirty="0">
                <a:latin typeface="Bembo" panose="02020502050201020203" pitchFamily="18" charset="0"/>
              </a:endParaRPr>
            </a:p>
            <a:p>
              <a:pPr marL="0" lvl="0" indent="0" algn="l" defTabSz="622300" rtl="0">
                <a:lnSpc>
                  <a:spcPct val="90000"/>
                </a:lnSpc>
                <a:spcBef>
                  <a:spcPct val="0"/>
                </a:spcBef>
                <a:spcAft>
                  <a:spcPct val="35000"/>
                </a:spcAft>
                <a:buNone/>
              </a:pPr>
              <a:r>
                <a:rPr lang="sv-SE" kern="1200" baseline="0" dirty="0">
                  <a:latin typeface="Bembo" panose="02020502050201020203" pitchFamily="18" charset="0"/>
                </a:rPr>
                <a:t>Dessa är indelade i två nivåer</a:t>
              </a:r>
            </a:p>
            <a:p>
              <a:pPr marL="0" lvl="0" indent="0" algn="l" defTabSz="622300">
                <a:lnSpc>
                  <a:spcPct val="90000"/>
                </a:lnSpc>
                <a:spcBef>
                  <a:spcPct val="0"/>
                </a:spcBef>
                <a:spcAft>
                  <a:spcPct val="35000"/>
                </a:spcAft>
                <a:buNone/>
              </a:pPr>
              <a:endParaRPr lang="sv-SE" kern="1200" dirty="0">
                <a:latin typeface="Bembo" panose="02020502050201020203" pitchFamily="18" charset="0"/>
              </a:endParaRPr>
            </a:p>
            <a:p>
              <a:pPr marL="0" lvl="0" indent="0" algn="l" defTabSz="622300">
                <a:lnSpc>
                  <a:spcPct val="90000"/>
                </a:lnSpc>
                <a:spcBef>
                  <a:spcPct val="0"/>
                </a:spcBef>
                <a:spcAft>
                  <a:spcPct val="35000"/>
                </a:spcAft>
                <a:buNone/>
              </a:pPr>
              <a:r>
                <a:rPr lang="sv-SE" kern="1200" dirty="0">
                  <a:latin typeface="Bembo" panose="02020502050201020203" pitchFamily="18" charset="0"/>
                </a:rPr>
                <a:t>Tillägg: läkemedel, aktivitetsmätare, webbaserade interventioner och familjestödsprogram. </a:t>
              </a:r>
            </a:p>
          </p:txBody>
        </p:sp>
      </p:grpSp>
      <p:grpSp>
        <p:nvGrpSpPr>
          <p:cNvPr id="31" name="Grupp 30">
            <a:extLst>
              <a:ext uri="{FF2B5EF4-FFF2-40B4-BE49-F238E27FC236}">
                <a16:creationId xmlns:a16="http://schemas.microsoft.com/office/drawing/2014/main" id="{4343667F-642E-470A-B2A1-BDAB09A54658}"/>
              </a:ext>
            </a:extLst>
          </p:cNvPr>
          <p:cNvGrpSpPr/>
          <p:nvPr/>
        </p:nvGrpSpPr>
        <p:grpSpPr>
          <a:xfrm>
            <a:off x="5699826" y="2211039"/>
            <a:ext cx="1616663" cy="808331"/>
            <a:chOff x="4504013" y="1983"/>
            <a:chExt cx="1616663" cy="808331"/>
          </a:xfrm>
          <a:solidFill>
            <a:schemeClr val="bg1">
              <a:lumMod val="50000"/>
            </a:schemeClr>
          </a:solidFill>
        </p:grpSpPr>
        <p:sp>
          <p:nvSpPr>
            <p:cNvPr id="40" name="Rektangel: rundade hörn 39">
              <a:extLst>
                <a:ext uri="{FF2B5EF4-FFF2-40B4-BE49-F238E27FC236}">
                  <a16:creationId xmlns:a16="http://schemas.microsoft.com/office/drawing/2014/main" id="{5558C320-0E34-491B-933B-A095308124ED}"/>
                </a:ext>
              </a:extLst>
            </p:cNvPr>
            <p:cNvSpPr/>
            <p:nvPr/>
          </p:nvSpPr>
          <p:spPr>
            <a:xfrm>
              <a:off x="4504013" y="1983"/>
              <a:ext cx="1616663" cy="808331"/>
            </a:xfrm>
            <a:prstGeom prst="roundRect">
              <a:avLst>
                <a:gd name="adj" fmla="val 10000"/>
              </a:avLst>
            </a:prstGeom>
            <a:grp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41" name="Rektangel: rundade hörn 6">
              <a:extLst>
                <a:ext uri="{FF2B5EF4-FFF2-40B4-BE49-F238E27FC236}">
                  <a16:creationId xmlns:a16="http://schemas.microsoft.com/office/drawing/2014/main" id="{C1872AAD-9073-429E-BA2F-AC93343D5065}"/>
                </a:ext>
              </a:extLst>
            </p:cNvPr>
            <p:cNvSpPr txBox="1"/>
            <p:nvPr/>
          </p:nvSpPr>
          <p:spPr>
            <a:xfrm>
              <a:off x="4548206" y="24166"/>
              <a:ext cx="1569313" cy="760981"/>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41910" tIns="27940" rIns="41910" bIns="27940" numCol="1" spcCol="1270" anchor="ctr" anchorCtr="0">
              <a:noAutofit/>
            </a:bodyPr>
            <a:lstStyle/>
            <a:p>
              <a:pPr algn="ctr" defTabSz="755650">
                <a:lnSpc>
                  <a:spcPct val="90000"/>
                </a:lnSpc>
                <a:spcBef>
                  <a:spcPct val="0"/>
                </a:spcBef>
                <a:spcAft>
                  <a:spcPct val="35000"/>
                </a:spcAft>
              </a:pPr>
              <a:r>
                <a:rPr lang="sv-SE" sz="1700" dirty="0">
                  <a:solidFill>
                    <a:schemeClr val="bg1"/>
                  </a:solidFill>
                  <a:latin typeface="Bembo" panose="02020502050201020203" pitchFamily="18" charset="0"/>
                </a:rPr>
                <a:t>Två nivåer</a:t>
              </a:r>
            </a:p>
          </p:txBody>
        </p:sp>
      </p:grpSp>
      <p:sp>
        <p:nvSpPr>
          <p:cNvPr id="32" name="Rak koppling 7">
            <a:extLst>
              <a:ext uri="{FF2B5EF4-FFF2-40B4-BE49-F238E27FC236}">
                <a16:creationId xmlns:a16="http://schemas.microsoft.com/office/drawing/2014/main" id="{7401035E-2141-4EFB-A4F8-2F5F25CD8349}"/>
              </a:ext>
            </a:extLst>
          </p:cNvPr>
          <p:cNvSpPr/>
          <p:nvPr/>
        </p:nvSpPr>
        <p:spPr>
          <a:xfrm>
            <a:off x="5870202" y="3019371"/>
            <a:ext cx="161666" cy="606248"/>
          </a:xfrm>
          <a:custGeom>
            <a:avLst/>
            <a:gdLst/>
            <a:ahLst/>
            <a:cxnLst/>
            <a:rect l="0" t="0" r="0" b="0"/>
            <a:pathLst>
              <a:path>
                <a:moveTo>
                  <a:pt x="0" y="0"/>
                </a:moveTo>
                <a:lnTo>
                  <a:pt x="0" y="606248"/>
                </a:lnTo>
                <a:lnTo>
                  <a:pt x="161666" y="606248"/>
                </a:lnTo>
              </a:path>
            </a:pathLst>
          </a:custGeom>
          <a:noFill/>
          <a:ln>
            <a:solidFill>
              <a:schemeClr val="bg1"/>
            </a:solidFill>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39" name="Rektangel: rundade hörn 9">
            <a:extLst>
              <a:ext uri="{FF2B5EF4-FFF2-40B4-BE49-F238E27FC236}">
                <a16:creationId xmlns:a16="http://schemas.microsoft.com/office/drawing/2014/main" id="{8D76BC8B-A44E-4175-8C41-C3B76F389CF6}"/>
              </a:ext>
            </a:extLst>
          </p:cNvPr>
          <p:cNvSpPr txBox="1"/>
          <p:nvPr/>
        </p:nvSpPr>
        <p:spPr>
          <a:xfrm>
            <a:off x="6046834" y="3245129"/>
            <a:ext cx="1245981" cy="760981"/>
          </a:xfrm>
          <a:prstGeom prst="rect">
            <a:avLst/>
          </a:prstGeom>
          <a:solidFill>
            <a:schemeClr val="bg1">
              <a:lumMod val="65000"/>
            </a:schemeClr>
          </a:solidFill>
          <a:ln>
            <a:solidFill>
              <a:schemeClr val="bg1"/>
            </a:solidFill>
          </a:ln>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32385" tIns="21590" rIns="32385" bIns="21590" numCol="1" spcCol="1270" anchor="ctr" anchorCtr="0">
            <a:noAutofit/>
          </a:bodyPr>
          <a:lstStyle/>
          <a:p>
            <a:pPr lvl="0" indent="0" algn="ctr" defTabSz="755650">
              <a:lnSpc>
                <a:spcPct val="90000"/>
              </a:lnSpc>
              <a:spcBef>
                <a:spcPct val="0"/>
              </a:spcBef>
              <a:spcAft>
                <a:spcPct val="35000"/>
              </a:spcAft>
              <a:buNone/>
            </a:pPr>
            <a:r>
              <a:rPr lang="sv-SE" sz="1700" dirty="0">
                <a:solidFill>
                  <a:schemeClr val="bg1"/>
                </a:solidFill>
                <a:latin typeface="Bembo" panose="02020502050201020203" pitchFamily="18" charset="0"/>
              </a:rPr>
              <a:t>Rådgivande samtal</a:t>
            </a:r>
          </a:p>
        </p:txBody>
      </p:sp>
      <p:sp>
        <p:nvSpPr>
          <p:cNvPr id="34" name="Rak koppling 10">
            <a:extLst>
              <a:ext uri="{FF2B5EF4-FFF2-40B4-BE49-F238E27FC236}">
                <a16:creationId xmlns:a16="http://schemas.microsoft.com/office/drawing/2014/main" id="{117CCCA4-EADE-49C6-9435-6A1EE44D8712}"/>
              </a:ext>
            </a:extLst>
          </p:cNvPr>
          <p:cNvSpPr/>
          <p:nvPr/>
        </p:nvSpPr>
        <p:spPr>
          <a:xfrm>
            <a:off x="5870202" y="3019371"/>
            <a:ext cx="161666" cy="1616663"/>
          </a:xfrm>
          <a:custGeom>
            <a:avLst/>
            <a:gdLst/>
            <a:ahLst/>
            <a:cxnLst/>
            <a:rect l="0" t="0" r="0" b="0"/>
            <a:pathLst>
              <a:path>
                <a:moveTo>
                  <a:pt x="0" y="0"/>
                </a:moveTo>
                <a:lnTo>
                  <a:pt x="0" y="1616663"/>
                </a:lnTo>
                <a:lnTo>
                  <a:pt x="161666" y="1616663"/>
                </a:lnTo>
              </a:path>
            </a:pathLst>
          </a:custGeom>
          <a:noFill/>
          <a:ln>
            <a:solidFill>
              <a:schemeClr val="bg1"/>
            </a:solidFill>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37" name="Rektangel: rundade hörn 12">
            <a:extLst>
              <a:ext uri="{FF2B5EF4-FFF2-40B4-BE49-F238E27FC236}">
                <a16:creationId xmlns:a16="http://schemas.microsoft.com/office/drawing/2014/main" id="{48A24857-5696-4389-AD9A-74C34AC72E93}"/>
              </a:ext>
            </a:extLst>
          </p:cNvPr>
          <p:cNvSpPr txBox="1"/>
          <p:nvPr/>
        </p:nvSpPr>
        <p:spPr>
          <a:xfrm>
            <a:off x="6046834" y="4255544"/>
            <a:ext cx="1245981" cy="760981"/>
          </a:xfrm>
          <a:prstGeom prst="rect">
            <a:avLst/>
          </a:prstGeom>
          <a:solidFill>
            <a:schemeClr val="bg1">
              <a:lumMod val="65000"/>
            </a:schemeClr>
          </a:solidFill>
          <a:ln>
            <a:solidFill>
              <a:schemeClr val="bg1"/>
            </a:solidFill>
          </a:ln>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32385" tIns="21590" rIns="32385" bIns="21590" numCol="1" spcCol="1270" anchor="ctr" anchorCtr="0">
            <a:noAutofit/>
          </a:bodyPr>
          <a:lstStyle/>
          <a:p>
            <a:pPr marL="0" lvl="0" indent="0" algn="ctr" defTabSz="755650" rtl="0">
              <a:lnSpc>
                <a:spcPct val="90000"/>
              </a:lnSpc>
              <a:spcBef>
                <a:spcPct val="0"/>
              </a:spcBef>
              <a:spcAft>
                <a:spcPct val="35000"/>
              </a:spcAft>
              <a:buNone/>
            </a:pPr>
            <a:r>
              <a:rPr lang="sv-SE" sz="1700" kern="1200" baseline="0" dirty="0">
                <a:solidFill>
                  <a:schemeClr val="bg1"/>
                </a:solidFill>
                <a:latin typeface="Bembo" panose="02020502050201020203" pitchFamily="18" charset="0"/>
              </a:rPr>
              <a:t>Kvalificerat rådgivande samtal</a:t>
            </a:r>
            <a:endParaRPr lang="sv-SE" sz="1700" kern="1200" dirty="0">
              <a:solidFill>
                <a:schemeClr val="bg1"/>
              </a:solidFill>
              <a:latin typeface="Bembo" panose="02020502050201020203" pitchFamily="18" charset="0"/>
            </a:endParaRPr>
          </a:p>
        </p:txBody>
      </p:sp>
    </p:spTree>
    <p:extLst>
      <p:ext uri="{BB962C8B-B14F-4D97-AF65-F5344CB8AC3E}">
        <p14:creationId xmlns:p14="http://schemas.microsoft.com/office/powerpoint/2010/main" val="274129157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derrubrik 1"/>
          <p:cNvSpPr>
            <a:spLocks noGrp="1"/>
          </p:cNvSpPr>
          <p:nvPr>
            <p:ph type="subTitle" idx="1"/>
          </p:nvPr>
        </p:nvSpPr>
        <p:spPr>
          <a:xfrm>
            <a:off x="1154616" y="807522"/>
            <a:ext cx="7023100" cy="4725809"/>
          </a:xfrm>
        </p:spPr>
        <p:txBody>
          <a:bodyPr/>
          <a:lstStyle/>
          <a:p>
            <a:r>
              <a:rPr lang="sv-SE" b="1" dirty="0">
                <a:solidFill>
                  <a:schemeClr val="bg1"/>
                </a:solidFill>
                <a:latin typeface="Seravek Basic Medium" panose="020B0703050000020004" pitchFamily="34" charset="0"/>
              </a:rPr>
              <a:t>Enkla råd</a:t>
            </a:r>
          </a:p>
          <a:p>
            <a:endParaRPr lang="sv-SE" b="1" dirty="0">
              <a:solidFill>
                <a:schemeClr val="bg1"/>
              </a:solidFill>
              <a:latin typeface="Seravek Basic Medium" panose="020B0703050000020004" pitchFamily="34" charset="0"/>
            </a:endParaRPr>
          </a:p>
          <a:p>
            <a:r>
              <a:rPr lang="sv-SE" sz="2000" b="1" dirty="0">
                <a:solidFill>
                  <a:schemeClr val="bg1"/>
                </a:solidFill>
                <a:latin typeface="Bembo" panose="02020502050201020203" pitchFamily="18" charset="0"/>
              </a:rPr>
              <a:t>Enklare råd</a:t>
            </a:r>
            <a:r>
              <a:rPr lang="sv-SE" sz="2000" dirty="0">
                <a:solidFill>
                  <a:schemeClr val="bg1"/>
                </a:solidFill>
                <a:latin typeface="Bembo" panose="02020502050201020203" pitchFamily="18" charset="0"/>
              </a:rPr>
              <a:t> är mycket korta, standardiserade råd eller rekommendationer. Är </a:t>
            </a:r>
            <a:r>
              <a:rPr lang="sv-SE" sz="2000" b="1" dirty="0">
                <a:solidFill>
                  <a:schemeClr val="bg1"/>
                </a:solidFill>
                <a:latin typeface="Bembo" panose="02020502050201020203" pitchFamily="18" charset="0"/>
              </a:rPr>
              <a:t>inte</a:t>
            </a:r>
            <a:r>
              <a:rPr lang="sv-SE" sz="2000" dirty="0">
                <a:solidFill>
                  <a:schemeClr val="bg1"/>
                </a:solidFill>
                <a:latin typeface="Bembo" panose="02020502050201020203" pitchFamily="18" charset="0"/>
              </a:rPr>
              <a:t> en rekommenderad åtgärd i de reviderade rekommendationerna. Enkla råd ska vare en </a:t>
            </a:r>
            <a:r>
              <a:rPr lang="sv-SE" sz="2000" b="1" dirty="0">
                <a:solidFill>
                  <a:schemeClr val="bg1"/>
                </a:solidFill>
                <a:latin typeface="Bembo" panose="02020502050201020203" pitchFamily="18" charset="0"/>
              </a:rPr>
              <a:t>självklar</a:t>
            </a:r>
            <a:r>
              <a:rPr lang="sv-SE" sz="2000" dirty="0">
                <a:solidFill>
                  <a:schemeClr val="bg1"/>
                </a:solidFill>
                <a:latin typeface="Bembo" panose="02020502050201020203" pitchFamily="18" charset="0"/>
              </a:rPr>
              <a:t> del arbetet med levnadsvanor.</a:t>
            </a:r>
          </a:p>
          <a:p>
            <a:endParaRPr lang="sv-SE" sz="2400" b="1" dirty="0">
              <a:solidFill>
                <a:schemeClr val="bg1"/>
              </a:solidFill>
              <a:latin typeface="Seravek Basic Medium" panose="020B0703050000020004" pitchFamily="34" charset="0"/>
            </a:endParaRPr>
          </a:p>
          <a:p>
            <a:endParaRPr lang="sv-SE" sz="2400" b="1" dirty="0">
              <a:solidFill>
                <a:schemeClr val="bg1"/>
              </a:solidFill>
              <a:latin typeface="Seravek Basic Medium" panose="020B0703050000020004" pitchFamily="34" charset="0"/>
            </a:endParaRPr>
          </a:p>
          <a:p>
            <a:endParaRPr lang="sv-SE" sz="2400" b="1" dirty="0">
              <a:solidFill>
                <a:schemeClr val="bg1"/>
              </a:solidFill>
              <a:latin typeface="Seravek Basic Medium" panose="020B0703050000020004" pitchFamily="34" charset="0"/>
            </a:endParaRPr>
          </a:p>
          <a:p>
            <a:endParaRPr lang="sv-SE" sz="2400" b="1" dirty="0">
              <a:solidFill>
                <a:schemeClr val="bg1"/>
              </a:solidFill>
              <a:latin typeface="Seravek Basic Medium" panose="020B0703050000020004" pitchFamily="34" charset="0"/>
            </a:endParaRPr>
          </a:p>
          <a:p>
            <a:endParaRPr lang="en-GB" dirty="0"/>
          </a:p>
        </p:txBody>
      </p:sp>
      <p:sp>
        <p:nvSpPr>
          <p:cNvPr id="5" name="Pil: höger 4">
            <a:extLst>
              <a:ext uri="{FF2B5EF4-FFF2-40B4-BE49-F238E27FC236}">
                <a16:creationId xmlns:a16="http://schemas.microsoft.com/office/drawing/2014/main" id="{2E490C1C-8FC5-4279-839C-98B28A6330C2}"/>
              </a:ext>
            </a:extLst>
          </p:cNvPr>
          <p:cNvSpPr/>
          <p:nvPr/>
        </p:nvSpPr>
        <p:spPr>
          <a:xfrm>
            <a:off x="1710047" y="3312254"/>
            <a:ext cx="5712031" cy="866176"/>
          </a:xfrm>
          <a:prstGeom prst="rightArrow">
            <a:avLst/>
          </a:prstGeom>
          <a:solidFill>
            <a:schemeClr val="accent2">
              <a:lumMod val="75000"/>
            </a:schemeClr>
          </a:solidFill>
          <a:effectLst/>
        </p:spPr>
        <p:style>
          <a:lnRef idx="0">
            <a:schemeClr val="accent1">
              <a:hueOff val="0"/>
              <a:satOff val="0"/>
              <a:lumOff val="0"/>
              <a:alphaOff val="0"/>
            </a:schemeClr>
          </a:lnRef>
          <a:fillRef idx="1">
            <a:schemeClr val="accent1">
              <a:tint val="40000"/>
              <a:hueOff val="0"/>
              <a:satOff val="0"/>
              <a:lumOff val="0"/>
              <a:alphaOff val="0"/>
            </a:schemeClr>
          </a:fillRef>
          <a:effectRef idx="0">
            <a:scrgbClr r="0" g="0" b="0"/>
          </a:effectRef>
          <a:fontRef idx="minor">
            <a:schemeClr val="dk1">
              <a:hueOff val="0"/>
              <a:satOff val="0"/>
              <a:lumOff val="0"/>
              <a:alphaOff val="0"/>
            </a:schemeClr>
          </a:fontRef>
        </p:style>
      </p:sp>
    </p:spTree>
    <p:extLst>
      <p:ext uri="{BB962C8B-B14F-4D97-AF65-F5344CB8AC3E}">
        <p14:creationId xmlns:p14="http://schemas.microsoft.com/office/powerpoint/2010/main" val="304110312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derrubrik 1"/>
          <p:cNvSpPr>
            <a:spLocks noGrp="1"/>
          </p:cNvSpPr>
          <p:nvPr>
            <p:ph type="subTitle" idx="1"/>
          </p:nvPr>
        </p:nvSpPr>
        <p:spPr>
          <a:xfrm>
            <a:off x="1154616" y="1186395"/>
            <a:ext cx="7023100" cy="4346936"/>
          </a:xfrm>
        </p:spPr>
        <p:txBody>
          <a:bodyPr/>
          <a:lstStyle/>
          <a:p>
            <a:r>
              <a:rPr lang="sv-SE" b="1" dirty="0">
                <a:solidFill>
                  <a:schemeClr val="bg1"/>
                </a:solidFill>
                <a:latin typeface="Seravek Basic Medium" panose="020B0703050000020004" pitchFamily="34" charset="0"/>
              </a:rPr>
              <a:t>Rådgivande samtal</a:t>
            </a:r>
          </a:p>
          <a:p>
            <a:endParaRPr lang="sv-SE" sz="2400" b="1" dirty="0">
              <a:solidFill>
                <a:schemeClr val="bg1"/>
              </a:solidFill>
              <a:latin typeface="Seravek Basic Medium" panose="020B0703050000020004" pitchFamily="34" charset="0"/>
            </a:endParaRPr>
          </a:p>
          <a:p>
            <a:endParaRPr lang="sv-SE" sz="2400" b="1" dirty="0">
              <a:solidFill>
                <a:schemeClr val="bg1"/>
              </a:solidFill>
              <a:latin typeface="Seravek Basic Medium" panose="020B0703050000020004" pitchFamily="34" charset="0"/>
            </a:endParaRPr>
          </a:p>
          <a:p>
            <a:endParaRPr lang="sv-SE" sz="2400" b="1" dirty="0">
              <a:solidFill>
                <a:schemeClr val="bg1"/>
              </a:solidFill>
              <a:latin typeface="Seravek Basic Medium" panose="020B0703050000020004" pitchFamily="34" charset="0"/>
            </a:endParaRPr>
          </a:p>
          <a:p>
            <a:endParaRPr lang="sv-SE" sz="2400" b="1" dirty="0">
              <a:solidFill>
                <a:schemeClr val="bg1"/>
              </a:solidFill>
              <a:latin typeface="Seravek Basic Medium" panose="020B0703050000020004" pitchFamily="34" charset="0"/>
            </a:endParaRPr>
          </a:p>
          <a:p>
            <a:endParaRPr lang="en-GB" dirty="0"/>
          </a:p>
        </p:txBody>
      </p:sp>
      <p:graphicFrame>
        <p:nvGraphicFramePr>
          <p:cNvPr id="5" name="Platshållare för innehåll 13">
            <a:extLst>
              <a:ext uri="{FF2B5EF4-FFF2-40B4-BE49-F238E27FC236}">
                <a16:creationId xmlns:a16="http://schemas.microsoft.com/office/drawing/2014/main" id="{2B6414DE-F3B3-4757-9736-14AD261B64E2}"/>
              </a:ext>
            </a:extLst>
          </p:cNvPr>
          <p:cNvGraphicFramePr>
            <a:graphicFrameLocks/>
          </p:cNvGraphicFramePr>
          <p:nvPr>
            <p:extLst>
              <p:ext uri="{D42A27DB-BD31-4B8C-83A1-F6EECF244321}">
                <p14:modId xmlns:p14="http://schemas.microsoft.com/office/powerpoint/2010/main" val="1779807191"/>
              </p:ext>
            </p:extLst>
          </p:nvPr>
        </p:nvGraphicFramePr>
        <p:xfrm>
          <a:off x="1154616" y="1777259"/>
          <a:ext cx="6417298" cy="360700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06590975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derrubrik 1"/>
          <p:cNvSpPr>
            <a:spLocks noGrp="1"/>
          </p:cNvSpPr>
          <p:nvPr>
            <p:ph type="subTitle" idx="1"/>
          </p:nvPr>
        </p:nvSpPr>
        <p:spPr>
          <a:xfrm>
            <a:off x="1056903" y="783771"/>
            <a:ext cx="7696157" cy="4999512"/>
          </a:xfrm>
          <a:noFill/>
        </p:spPr>
        <p:txBody>
          <a:bodyPr/>
          <a:lstStyle/>
          <a:p>
            <a:r>
              <a:rPr lang="sv-SE" b="1" dirty="0">
                <a:solidFill>
                  <a:schemeClr val="bg1"/>
                </a:solidFill>
                <a:latin typeface="Seravek Basic Medium" panose="020B0703050000020004" pitchFamily="34" charset="0"/>
              </a:rPr>
              <a:t>Kvalificerat rådgivande samtal</a:t>
            </a:r>
          </a:p>
          <a:p>
            <a:endParaRPr lang="sv-SE" sz="2400" b="1" dirty="0">
              <a:solidFill>
                <a:schemeClr val="bg1"/>
              </a:solidFill>
              <a:latin typeface="Seravek Basic Medium" panose="020B0703050000020004" pitchFamily="34" charset="0"/>
            </a:endParaRPr>
          </a:p>
          <a:p>
            <a:endParaRPr lang="sv-SE" sz="2400" b="1" dirty="0">
              <a:solidFill>
                <a:schemeClr val="bg1"/>
              </a:solidFill>
              <a:latin typeface="Seravek Basic Medium" panose="020B0703050000020004" pitchFamily="34" charset="0"/>
            </a:endParaRPr>
          </a:p>
          <a:p>
            <a:endParaRPr lang="sv-SE" sz="2400" b="1" dirty="0">
              <a:solidFill>
                <a:schemeClr val="bg1"/>
              </a:solidFill>
              <a:latin typeface="Seravek Basic Medium" panose="020B0703050000020004" pitchFamily="34" charset="0"/>
            </a:endParaRPr>
          </a:p>
          <a:p>
            <a:endParaRPr lang="en-GB" dirty="0"/>
          </a:p>
        </p:txBody>
      </p:sp>
      <p:sp>
        <p:nvSpPr>
          <p:cNvPr id="4" name="Ellips 3">
            <a:extLst>
              <a:ext uri="{FF2B5EF4-FFF2-40B4-BE49-F238E27FC236}">
                <a16:creationId xmlns:a16="http://schemas.microsoft.com/office/drawing/2014/main" id="{506E1297-2C06-485F-94ED-081CB2E3AC29}"/>
              </a:ext>
            </a:extLst>
          </p:cNvPr>
          <p:cNvSpPr/>
          <p:nvPr/>
        </p:nvSpPr>
        <p:spPr>
          <a:xfrm>
            <a:off x="1729962" y="2575324"/>
            <a:ext cx="2883767" cy="2883767"/>
          </a:xfrm>
          <a:prstGeom prst="ellipse">
            <a:avLst/>
          </a:prstGeom>
          <a:noFill/>
          <a:effectLst>
            <a:outerShdw blurRad="76200" dir="2700000" sy="-23000" kx="-800400" algn="bl" rotWithShape="0">
              <a:prstClr val="black">
                <a:alpha val="2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rgbClr r="0" g="0" b="0"/>
          </a:effectRef>
          <a:fontRef idx="minor">
            <a:schemeClr val="lt1"/>
          </a:fontRef>
        </p:style>
      </p:sp>
      <p:sp>
        <p:nvSpPr>
          <p:cNvPr id="6" name="Ellips 5">
            <a:extLst>
              <a:ext uri="{FF2B5EF4-FFF2-40B4-BE49-F238E27FC236}">
                <a16:creationId xmlns:a16="http://schemas.microsoft.com/office/drawing/2014/main" id="{F2991C78-535A-47DC-95A0-CC6B3D1D6AB8}"/>
              </a:ext>
            </a:extLst>
          </p:cNvPr>
          <p:cNvSpPr/>
          <p:nvPr/>
        </p:nvSpPr>
        <p:spPr>
          <a:xfrm>
            <a:off x="2306715" y="3152078"/>
            <a:ext cx="1730260" cy="1730260"/>
          </a:xfrm>
          <a:prstGeom prst="ellipse">
            <a:avLst/>
          </a:prstGeom>
          <a:noFill/>
          <a:ln>
            <a:solidFill>
              <a:schemeClr val="lt1">
                <a:hueOff val="0"/>
                <a:satOff val="0"/>
                <a:lumOff val="0"/>
                <a:alpha val="75000"/>
              </a:schemeClr>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7" name="Ellips 6">
            <a:extLst>
              <a:ext uri="{FF2B5EF4-FFF2-40B4-BE49-F238E27FC236}">
                <a16:creationId xmlns:a16="http://schemas.microsoft.com/office/drawing/2014/main" id="{3DB62B70-EF6E-4E5C-8C30-BBF4BF3A4EAE}"/>
              </a:ext>
            </a:extLst>
          </p:cNvPr>
          <p:cNvSpPr/>
          <p:nvPr/>
        </p:nvSpPr>
        <p:spPr>
          <a:xfrm>
            <a:off x="2883469" y="3728831"/>
            <a:ext cx="576753" cy="576753"/>
          </a:xfrm>
          <a:prstGeom prst="ellipse">
            <a:avLst/>
          </a:prstGeom>
          <a:noFill/>
          <a:ln>
            <a:solidFill>
              <a:schemeClr val="lt1">
                <a:hueOff val="0"/>
                <a:satOff val="0"/>
                <a:lumOff val="0"/>
                <a:alpha val="50000"/>
              </a:schemeClr>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grpSp>
        <p:nvGrpSpPr>
          <p:cNvPr id="8" name="Grupp 7">
            <a:extLst>
              <a:ext uri="{FF2B5EF4-FFF2-40B4-BE49-F238E27FC236}">
                <a16:creationId xmlns:a16="http://schemas.microsoft.com/office/drawing/2014/main" id="{4A5758DE-E23A-4CFA-8FDE-D5C9F9E177BD}"/>
              </a:ext>
            </a:extLst>
          </p:cNvPr>
          <p:cNvGrpSpPr/>
          <p:nvPr/>
        </p:nvGrpSpPr>
        <p:grpSpPr>
          <a:xfrm>
            <a:off x="5089793" y="1614069"/>
            <a:ext cx="3663267" cy="961255"/>
            <a:chOff x="4156482" y="0"/>
            <a:chExt cx="2936390" cy="961255"/>
          </a:xfrm>
        </p:grpSpPr>
        <p:sp>
          <p:nvSpPr>
            <p:cNvPr id="21" name="Rektangel 20">
              <a:extLst>
                <a:ext uri="{FF2B5EF4-FFF2-40B4-BE49-F238E27FC236}">
                  <a16:creationId xmlns:a16="http://schemas.microsoft.com/office/drawing/2014/main" id="{3ED5FB52-5217-444F-B45C-0277B10FF885}"/>
                </a:ext>
              </a:extLst>
            </p:cNvPr>
            <p:cNvSpPr/>
            <p:nvPr/>
          </p:nvSpPr>
          <p:spPr>
            <a:xfrm>
              <a:off x="4156482" y="0"/>
              <a:ext cx="2324244" cy="841098"/>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sp>
        <p:sp>
          <p:nvSpPr>
            <p:cNvPr id="22" name="textruta 21">
              <a:extLst>
                <a:ext uri="{FF2B5EF4-FFF2-40B4-BE49-F238E27FC236}">
                  <a16:creationId xmlns:a16="http://schemas.microsoft.com/office/drawing/2014/main" id="{76A44A66-8BBC-4F87-9759-433834BE2192}"/>
                </a:ext>
              </a:extLst>
            </p:cNvPr>
            <p:cNvSpPr txBox="1"/>
            <p:nvPr/>
          </p:nvSpPr>
          <p:spPr>
            <a:xfrm>
              <a:off x="4156482" y="78380"/>
              <a:ext cx="2936390" cy="882875"/>
            </a:xfrm>
            <a:prstGeom prst="rect">
              <a:avLst/>
            </a:prstGeom>
            <a:ln>
              <a:solidFill>
                <a:schemeClr val="bg1">
                  <a:lumMod val="50000"/>
                </a:schemeClr>
              </a:solidFill>
            </a:ln>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71120" tIns="12700" rIns="12700" bIns="12700" numCol="1" spcCol="1270" anchor="ctr" anchorCtr="0">
              <a:noAutofit/>
            </a:bodyPr>
            <a:lstStyle/>
            <a:p>
              <a:pPr marL="0" lvl="0" indent="0" algn="l" defTabSz="444500" rtl="0">
                <a:lnSpc>
                  <a:spcPct val="90000"/>
                </a:lnSpc>
                <a:spcBef>
                  <a:spcPct val="0"/>
                </a:spcBef>
                <a:spcAft>
                  <a:spcPct val="35000"/>
                </a:spcAft>
                <a:buNone/>
              </a:pPr>
              <a:r>
                <a:rPr lang="sv-SE" sz="1600" dirty="0">
                  <a:solidFill>
                    <a:schemeClr val="bg1"/>
                  </a:solidFill>
                  <a:latin typeface="Bembo" panose="02020502050201020203" pitchFamily="18" charset="0"/>
                  <a:cs typeface="Arial"/>
                </a:rPr>
                <a:t>Kvalificerat rådgivande samtal är ett strukturerat/teoribaserat tillvägagångssätt och genomförs av särskilt utbildad personal. </a:t>
              </a:r>
            </a:p>
          </p:txBody>
        </p:sp>
      </p:grpSp>
      <p:sp>
        <p:nvSpPr>
          <p:cNvPr id="9" name="Rak koppling 8">
            <a:extLst>
              <a:ext uri="{FF2B5EF4-FFF2-40B4-BE49-F238E27FC236}">
                <a16:creationId xmlns:a16="http://schemas.microsoft.com/office/drawing/2014/main" id="{02C3D651-1D7B-4B3D-85D9-49D2E9546F7F}"/>
              </a:ext>
            </a:extLst>
          </p:cNvPr>
          <p:cNvSpPr/>
          <p:nvPr/>
        </p:nvSpPr>
        <p:spPr>
          <a:xfrm>
            <a:off x="4725177" y="1959312"/>
            <a:ext cx="360470" cy="0"/>
          </a:xfrm>
          <a:prstGeom prst="line">
            <a:avLst/>
          </a:prstGeom>
          <a:ln>
            <a:solidFill>
              <a:schemeClr val="bg1"/>
            </a:solidFill>
          </a:ln>
        </p:spPr>
        <p:style>
          <a:lnRef idx="2">
            <a:schemeClr val="accent1">
              <a:tint val="50000"/>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tx1">
              <a:hueOff val="0"/>
              <a:satOff val="0"/>
              <a:lumOff val="0"/>
              <a:alphaOff val="0"/>
            </a:schemeClr>
          </a:fontRef>
        </p:style>
      </p:sp>
      <p:sp>
        <p:nvSpPr>
          <p:cNvPr id="10" name="Rak koppling 9">
            <a:extLst>
              <a:ext uri="{FF2B5EF4-FFF2-40B4-BE49-F238E27FC236}">
                <a16:creationId xmlns:a16="http://schemas.microsoft.com/office/drawing/2014/main" id="{840DA2B2-8D7E-4909-B759-9D5F793A1AB2}"/>
              </a:ext>
            </a:extLst>
          </p:cNvPr>
          <p:cNvSpPr/>
          <p:nvPr/>
        </p:nvSpPr>
        <p:spPr>
          <a:xfrm rot="5400000">
            <a:off x="2923197" y="2207964"/>
            <a:ext cx="2057896" cy="1560598"/>
          </a:xfrm>
          <a:prstGeom prst="line">
            <a:avLst/>
          </a:prstGeom>
          <a:ln>
            <a:solidFill>
              <a:schemeClr val="bg1"/>
            </a:solidFill>
          </a:ln>
        </p:spPr>
        <p:style>
          <a:lnRef idx="2">
            <a:schemeClr val="accent1">
              <a:tint val="50000"/>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tx1">
              <a:hueOff val="0"/>
              <a:satOff val="0"/>
              <a:lumOff val="0"/>
              <a:alphaOff val="0"/>
            </a:schemeClr>
          </a:fontRef>
        </p:style>
      </p:sp>
      <p:grpSp>
        <p:nvGrpSpPr>
          <p:cNvPr id="11" name="Grupp 10">
            <a:extLst>
              <a:ext uri="{FF2B5EF4-FFF2-40B4-BE49-F238E27FC236}">
                <a16:creationId xmlns:a16="http://schemas.microsoft.com/office/drawing/2014/main" id="{1F58B184-44F1-4C3F-B07C-E99100AFDBC9}"/>
              </a:ext>
            </a:extLst>
          </p:cNvPr>
          <p:cNvGrpSpPr/>
          <p:nvPr/>
        </p:nvGrpSpPr>
        <p:grpSpPr>
          <a:xfrm>
            <a:off x="5109770" y="2655474"/>
            <a:ext cx="3092067" cy="849807"/>
            <a:chOff x="4176459" y="841098"/>
            <a:chExt cx="2263501" cy="849807"/>
          </a:xfrm>
        </p:grpSpPr>
        <p:sp>
          <p:nvSpPr>
            <p:cNvPr id="19" name="Rektangel 18">
              <a:extLst>
                <a:ext uri="{FF2B5EF4-FFF2-40B4-BE49-F238E27FC236}">
                  <a16:creationId xmlns:a16="http://schemas.microsoft.com/office/drawing/2014/main" id="{2E71C4F4-2E54-40D5-B0F0-5D617A1B4B8F}"/>
                </a:ext>
              </a:extLst>
            </p:cNvPr>
            <p:cNvSpPr/>
            <p:nvPr/>
          </p:nvSpPr>
          <p:spPr>
            <a:xfrm>
              <a:off x="4176459" y="841098"/>
              <a:ext cx="1901325" cy="841098"/>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sp>
        <p:sp>
          <p:nvSpPr>
            <p:cNvPr id="20" name="textruta 19">
              <a:extLst>
                <a:ext uri="{FF2B5EF4-FFF2-40B4-BE49-F238E27FC236}">
                  <a16:creationId xmlns:a16="http://schemas.microsoft.com/office/drawing/2014/main" id="{1BB47403-B641-4A9C-BABC-3A7BCD182442}"/>
                </a:ext>
              </a:extLst>
            </p:cNvPr>
            <p:cNvSpPr txBox="1"/>
            <p:nvPr/>
          </p:nvSpPr>
          <p:spPr>
            <a:xfrm>
              <a:off x="4176459" y="849807"/>
              <a:ext cx="2263501" cy="841098"/>
            </a:xfrm>
            <a:prstGeom prst="rect">
              <a:avLst/>
            </a:prstGeom>
            <a:ln>
              <a:solidFill>
                <a:schemeClr val="bg1">
                  <a:lumMod val="50000"/>
                </a:schemeClr>
              </a:solidFill>
            </a:ln>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71120" tIns="12700" rIns="12700" bIns="12700" numCol="1" spcCol="1270" anchor="ctr" anchorCtr="0">
              <a:noAutofit/>
            </a:bodyPr>
            <a:lstStyle/>
            <a:p>
              <a:pPr marL="0" lvl="0" indent="0" algn="l" defTabSz="444500" rtl="0">
                <a:lnSpc>
                  <a:spcPct val="90000"/>
                </a:lnSpc>
                <a:spcBef>
                  <a:spcPct val="0"/>
                </a:spcBef>
                <a:spcAft>
                  <a:spcPct val="35000"/>
                </a:spcAft>
                <a:buNone/>
              </a:pPr>
              <a:r>
                <a:rPr lang="sv-SE" sz="1600" dirty="0">
                  <a:solidFill>
                    <a:schemeClr val="bg1"/>
                  </a:solidFill>
                  <a:latin typeface="Bembo" panose="02020502050201020203" pitchFamily="18" charset="0"/>
                  <a:cs typeface="Arial"/>
                </a:rPr>
                <a:t>Det kan kompletteras med verktyg och hjälpmedel samt särskild uppföljning.</a:t>
              </a:r>
            </a:p>
          </p:txBody>
        </p:sp>
      </p:grpSp>
      <p:sp>
        <p:nvSpPr>
          <p:cNvPr id="12" name="Rak koppling 11">
            <a:extLst>
              <a:ext uri="{FF2B5EF4-FFF2-40B4-BE49-F238E27FC236}">
                <a16:creationId xmlns:a16="http://schemas.microsoft.com/office/drawing/2014/main" id="{A69EF3D4-C24D-44C5-A03B-C1A7DACD1B25}"/>
              </a:ext>
            </a:extLst>
          </p:cNvPr>
          <p:cNvSpPr/>
          <p:nvPr/>
        </p:nvSpPr>
        <p:spPr>
          <a:xfrm>
            <a:off x="4725177" y="2875717"/>
            <a:ext cx="360470" cy="0"/>
          </a:xfrm>
          <a:prstGeom prst="line">
            <a:avLst/>
          </a:prstGeom>
          <a:ln>
            <a:solidFill>
              <a:schemeClr val="bg1"/>
            </a:solidFill>
          </a:ln>
        </p:spPr>
        <p:style>
          <a:lnRef idx="2">
            <a:schemeClr val="accent1">
              <a:tint val="50000"/>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tx1">
              <a:hueOff val="0"/>
              <a:satOff val="0"/>
              <a:lumOff val="0"/>
              <a:alphaOff val="0"/>
            </a:schemeClr>
          </a:fontRef>
        </p:style>
      </p:sp>
      <p:sp>
        <p:nvSpPr>
          <p:cNvPr id="13" name="Rak koppling 12">
            <a:extLst>
              <a:ext uri="{FF2B5EF4-FFF2-40B4-BE49-F238E27FC236}">
                <a16:creationId xmlns:a16="http://schemas.microsoft.com/office/drawing/2014/main" id="{A7E05129-5D4A-45CD-8122-C3E0C38287AD}"/>
              </a:ext>
            </a:extLst>
          </p:cNvPr>
          <p:cNvSpPr/>
          <p:nvPr/>
        </p:nvSpPr>
        <p:spPr>
          <a:xfrm rot="5400000">
            <a:off x="3386542" y="3073831"/>
            <a:ext cx="1544545" cy="1147258"/>
          </a:xfrm>
          <a:prstGeom prst="line">
            <a:avLst/>
          </a:prstGeom>
          <a:ln>
            <a:solidFill>
              <a:schemeClr val="bg1"/>
            </a:solidFill>
          </a:ln>
        </p:spPr>
        <p:style>
          <a:lnRef idx="2">
            <a:schemeClr val="accent1">
              <a:tint val="50000"/>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tx1">
              <a:hueOff val="0"/>
              <a:satOff val="0"/>
              <a:lumOff val="0"/>
              <a:alphaOff val="0"/>
            </a:schemeClr>
          </a:fontRef>
        </p:style>
      </p:sp>
      <p:grpSp>
        <p:nvGrpSpPr>
          <p:cNvPr id="14" name="Grupp 13">
            <a:extLst>
              <a:ext uri="{FF2B5EF4-FFF2-40B4-BE49-F238E27FC236}">
                <a16:creationId xmlns:a16="http://schemas.microsoft.com/office/drawing/2014/main" id="{422A05E7-9C6A-4EE5-B122-CF2895FB1FF9}"/>
              </a:ext>
            </a:extLst>
          </p:cNvPr>
          <p:cNvGrpSpPr/>
          <p:nvPr/>
        </p:nvGrpSpPr>
        <p:grpSpPr>
          <a:xfrm>
            <a:off x="5109769" y="3601070"/>
            <a:ext cx="3868767" cy="1112223"/>
            <a:chOff x="4176459" y="1682197"/>
            <a:chExt cx="2045340" cy="1112223"/>
          </a:xfrm>
        </p:grpSpPr>
        <p:sp>
          <p:nvSpPr>
            <p:cNvPr id="17" name="Rektangel 16">
              <a:extLst>
                <a:ext uri="{FF2B5EF4-FFF2-40B4-BE49-F238E27FC236}">
                  <a16:creationId xmlns:a16="http://schemas.microsoft.com/office/drawing/2014/main" id="{E3151F59-A9B6-4C8B-BF4F-F9B5BFCA7CAA}"/>
                </a:ext>
              </a:extLst>
            </p:cNvPr>
            <p:cNvSpPr/>
            <p:nvPr/>
          </p:nvSpPr>
          <p:spPr>
            <a:xfrm>
              <a:off x="4176459" y="1682197"/>
              <a:ext cx="2045340" cy="841098"/>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sp>
        <p:sp>
          <p:nvSpPr>
            <p:cNvPr id="18" name="textruta 17">
              <a:extLst>
                <a:ext uri="{FF2B5EF4-FFF2-40B4-BE49-F238E27FC236}">
                  <a16:creationId xmlns:a16="http://schemas.microsoft.com/office/drawing/2014/main" id="{DCBD1A36-3004-4560-88B2-4088A638C97B}"/>
                </a:ext>
              </a:extLst>
            </p:cNvPr>
            <p:cNvSpPr txBox="1"/>
            <p:nvPr/>
          </p:nvSpPr>
          <p:spPr>
            <a:xfrm>
              <a:off x="4176459" y="1690905"/>
              <a:ext cx="2045340" cy="1103515"/>
            </a:xfrm>
            <a:prstGeom prst="rect">
              <a:avLst/>
            </a:prstGeom>
            <a:ln>
              <a:solidFill>
                <a:schemeClr val="bg1">
                  <a:lumMod val="50000"/>
                </a:schemeClr>
              </a:solidFill>
            </a:ln>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71120" tIns="12700" rIns="12700" bIns="12700" numCol="1" spcCol="1270" anchor="ctr" anchorCtr="0">
              <a:noAutofit/>
            </a:bodyPr>
            <a:lstStyle/>
            <a:p>
              <a:pPr defTabSz="444500">
                <a:lnSpc>
                  <a:spcPct val="90000"/>
                </a:lnSpc>
                <a:spcBef>
                  <a:spcPct val="0"/>
                </a:spcBef>
                <a:spcAft>
                  <a:spcPct val="35000"/>
                </a:spcAft>
              </a:pPr>
              <a:r>
                <a:rPr lang="sv-SE" sz="1600" dirty="0">
                  <a:solidFill>
                    <a:schemeClr val="bg1"/>
                  </a:solidFill>
                  <a:latin typeface="Bembo" panose="02020502050201020203" pitchFamily="18" charset="0"/>
                  <a:cs typeface="Arial"/>
                </a:rPr>
                <a:t>De kan även inkludera motiverande strategier. De är ofta tidsmässigt mer omfattande än rådgivande samtal. Kan ges individuellt eller i grupp </a:t>
              </a:r>
            </a:p>
          </p:txBody>
        </p:sp>
      </p:grpSp>
      <p:sp>
        <p:nvSpPr>
          <p:cNvPr id="15" name="Rak koppling 14">
            <a:extLst>
              <a:ext uri="{FF2B5EF4-FFF2-40B4-BE49-F238E27FC236}">
                <a16:creationId xmlns:a16="http://schemas.microsoft.com/office/drawing/2014/main" id="{C587753B-AE77-4B12-ACCE-C3ED467858C9}"/>
              </a:ext>
            </a:extLst>
          </p:cNvPr>
          <p:cNvSpPr/>
          <p:nvPr/>
        </p:nvSpPr>
        <p:spPr>
          <a:xfrm>
            <a:off x="4725177" y="3813632"/>
            <a:ext cx="360470" cy="0"/>
          </a:xfrm>
          <a:prstGeom prst="line">
            <a:avLst/>
          </a:prstGeom>
          <a:ln>
            <a:solidFill>
              <a:schemeClr val="bg1"/>
            </a:solidFill>
          </a:ln>
        </p:spPr>
        <p:style>
          <a:lnRef idx="2">
            <a:schemeClr val="accent1">
              <a:tint val="50000"/>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tx1">
              <a:hueOff val="0"/>
              <a:satOff val="0"/>
              <a:lumOff val="0"/>
              <a:alphaOff val="0"/>
            </a:schemeClr>
          </a:fontRef>
        </p:style>
      </p:sp>
      <p:sp>
        <p:nvSpPr>
          <p:cNvPr id="16" name="Rak koppling 15">
            <a:extLst>
              <a:ext uri="{FF2B5EF4-FFF2-40B4-BE49-F238E27FC236}">
                <a16:creationId xmlns:a16="http://schemas.microsoft.com/office/drawing/2014/main" id="{990DA69F-099C-490B-AA3C-71522234753F}"/>
              </a:ext>
            </a:extLst>
          </p:cNvPr>
          <p:cNvSpPr/>
          <p:nvPr/>
        </p:nvSpPr>
        <p:spPr>
          <a:xfrm rot="5400000">
            <a:off x="3801765" y="3997958"/>
            <a:ext cx="1103521" cy="733918"/>
          </a:xfrm>
          <a:prstGeom prst="line">
            <a:avLst/>
          </a:prstGeom>
          <a:ln>
            <a:solidFill>
              <a:schemeClr val="bg1"/>
            </a:solidFill>
          </a:ln>
        </p:spPr>
        <p:style>
          <a:lnRef idx="2">
            <a:schemeClr val="accent1">
              <a:tint val="50000"/>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tx1">
              <a:hueOff val="0"/>
              <a:satOff val="0"/>
              <a:lumOff val="0"/>
              <a:alphaOff val="0"/>
            </a:schemeClr>
          </a:fontRef>
        </p:style>
      </p:sp>
    </p:spTree>
    <p:extLst>
      <p:ext uri="{BB962C8B-B14F-4D97-AF65-F5344CB8AC3E}">
        <p14:creationId xmlns:p14="http://schemas.microsoft.com/office/powerpoint/2010/main" val="37133408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derrubrik 1"/>
          <p:cNvSpPr>
            <a:spLocks noGrp="1"/>
          </p:cNvSpPr>
          <p:nvPr>
            <p:ph type="subTitle" idx="1"/>
          </p:nvPr>
        </p:nvSpPr>
        <p:spPr>
          <a:xfrm>
            <a:off x="1154616" y="454874"/>
            <a:ext cx="6494071" cy="5326165"/>
          </a:xfrm>
        </p:spPr>
        <p:txBody>
          <a:bodyPr/>
          <a:lstStyle/>
          <a:p>
            <a:r>
              <a:rPr lang="sv-SE" b="1" dirty="0">
                <a:solidFill>
                  <a:schemeClr val="bg1"/>
                </a:solidFill>
                <a:latin typeface="Seravek Basic Medium" panose="020B0703050000020004" pitchFamily="34" charset="0"/>
              </a:rPr>
              <a:t>Exempel på teorier som åtgärden kan utgå från: </a:t>
            </a:r>
          </a:p>
          <a:p>
            <a:pPr marL="342900" indent="-342900">
              <a:buFont typeface="Arial" panose="020B0604020202020204" pitchFamily="34" charset="0"/>
              <a:buChar char="•"/>
            </a:pPr>
            <a:endParaRPr lang="sv-SE" sz="2000" dirty="0">
              <a:solidFill>
                <a:schemeClr val="bg1"/>
              </a:solidFill>
              <a:latin typeface="Bembo" panose="02020502050201020203" pitchFamily="18" charset="0"/>
            </a:endParaRPr>
          </a:p>
          <a:p>
            <a:pPr marL="342900" indent="-342900">
              <a:buFont typeface="Arial" panose="020B0604020202020204" pitchFamily="34" charset="0"/>
              <a:buChar char="•"/>
            </a:pPr>
            <a:r>
              <a:rPr lang="sv-SE" sz="2000" dirty="0">
                <a:solidFill>
                  <a:schemeClr val="bg1"/>
                </a:solidFill>
                <a:latin typeface="Bembo" panose="02020502050201020203" pitchFamily="18" charset="0"/>
              </a:rPr>
              <a:t>Social </a:t>
            </a:r>
            <a:r>
              <a:rPr lang="sv-SE" sz="2000" dirty="0" err="1">
                <a:solidFill>
                  <a:schemeClr val="bg1"/>
                </a:solidFill>
                <a:latin typeface="Bembo" panose="02020502050201020203" pitchFamily="18" charset="0"/>
              </a:rPr>
              <a:t>learning</a:t>
            </a:r>
            <a:r>
              <a:rPr lang="sv-SE" sz="2000" dirty="0">
                <a:solidFill>
                  <a:schemeClr val="bg1"/>
                </a:solidFill>
                <a:latin typeface="Bembo" panose="02020502050201020203" pitchFamily="18" charset="0"/>
              </a:rPr>
              <a:t> </a:t>
            </a:r>
            <a:r>
              <a:rPr lang="sv-SE" sz="2000" dirty="0" err="1">
                <a:solidFill>
                  <a:schemeClr val="bg1"/>
                </a:solidFill>
                <a:latin typeface="Bembo" panose="02020502050201020203" pitchFamily="18" charset="0"/>
              </a:rPr>
              <a:t>theory</a:t>
            </a:r>
            <a:r>
              <a:rPr lang="sv-SE" sz="2000" dirty="0">
                <a:solidFill>
                  <a:schemeClr val="bg1"/>
                </a:solidFill>
                <a:latin typeface="Bembo" panose="02020502050201020203" pitchFamily="18" charset="0"/>
              </a:rPr>
              <a:t> </a:t>
            </a:r>
          </a:p>
          <a:p>
            <a:pPr marL="342900" indent="-342900">
              <a:buFont typeface="Arial" panose="020B0604020202020204" pitchFamily="34" charset="0"/>
              <a:buChar char="•"/>
            </a:pPr>
            <a:r>
              <a:rPr lang="sv-SE" sz="2000" dirty="0">
                <a:solidFill>
                  <a:schemeClr val="bg1"/>
                </a:solidFill>
                <a:latin typeface="Bembo" panose="02020502050201020203" pitchFamily="18" charset="0"/>
              </a:rPr>
              <a:t>Social </a:t>
            </a:r>
            <a:r>
              <a:rPr lang="sv-SE" sz="2000" dirty="0" err="1">
                <a:solidFill>
                  <a:schemeClr val="bg1"/>
                </a:solidFill>
                <a:latin typeface="Bembo" panose="02020502050201020203" pitchFamily="18" charset="0"/>
              </a:rPr>
              <a:t>cognitive</a:t>
            </a:r>
            <a:r>
              <a:rPr lang="sv-SE" sz="2000" dirty="0">
                <a:solidFill>
                  <a:schemeClr val="bg1"/>
                </a:solidFill>
                <a:latin typeface="Bembo" panose="02020502050201020203" pitchFamily="18" charset="0"/>
              </a:rPr>
              <a:t> </a:t>
            </a:r>
            <a:r>
              <a:rPr lang="sv-SE" sz="2000" dirty="0" err="1">
                <a:solidFill>
                  <a:schemeClr val="bg1"/>
                </a:solidFill>
                <a:latin typeface="Bembo" panose="02020502050201020203" pitchFamily="18" charset="0"/>
              </a:rPr>
              <a:t>theory</a:t>
            </a:r>
            <a:r>
              <a:rPr lang="sv-SE" sz="2000" dirty="0">
                <a:solidFill>
                  <a:schemeClr val="bg1"/>
                </a:solidFill>
                <a:latin typeface="Bembo" panose="02020502050201020203" pitchFamily="18" charset="0"/>
              </a:rPr>
              <a:t> </a:t>
            </a:r>
          </a:p>
          <a:p>
            <a:pPr marL="342900" indent="-342900">
              <a:buFont typeface="Arial" panose="020B0604020202020204" pitchFamily="34" charset="0"/>
              <a:buChar char="•"/>
            </a:pPr>
            <a:r>
              <a:rPr lang="sv-SE" sz="2000" dirty="0">
                <a:solidFill>
                  <a:schemeClr val="bg1"/>
                </a:solidFill>
                <a:latin typeface="Bembo" panose="02020502050201020203" pitchFamily="18" charset="0"/>
              </a:rPr>
              <a:t>Health </a:t>
            </a:r>
            <a:r>
              <a:rPr lang="sv-SE" sz="2000" dirty="0" err="1">
                <a:solidFill>
                  <a:schemeClr val="bg1"/>
                </a:solidFill>
                <a:latin typeface="Bembo" panose="02020502050201020203" pitchFamily="18" charset="0"/>
              </a:rPr>
              <a:t>belief</a:t>
            </a:r>
            <a:r>
              <a:rPr lang="sv-SE" sz="2000" dirty="0">
                <a:solidFill>
                  <a:schemeClr val="bg1"/>
                </a:solidFill>
                <a:latin typeface="Bembo" panose="02020502050201020203" pitchFamily="18" charset="0"/>
              </a:rPr>
              <a:t> </a:t>
            </a:r>
            <a:r>
              <a:rPr lang="sv-SE" sz="2000" dirty="0" err="1">
                <a:solidFill>
                  <a:schemeClr val="bg1"/>
                </a:solidFill>
                <a:latin typeface="Bembo" panose="02020502050201020203" pitchFamily="18" charset="0"/>
              </a:rPr>
              <a:t>model</a:t>
            </a:r>
            <a:r>
              <a:rPr lang="sv-SE" sz="2000" dirty="0">
                <a:solidFill>
                  <a:schemeClr val="bg1"/>
                </a:solidFill>
                <a:latin typeface="Bembo" panose="02020502050201020203" pitchFamily="18" charset="0"/>
              </a:rPr>
              <a:t> </a:t>
            </a:r>
          </a:p>
          <a:p>
            <a:pPr marL="342900" indent="-342900">
              <a:buFont typeface="Arial" panose="020B0604020202020204" pitchFamily="34" charset="0"/>
              <a:buChar char="•"/>
            </a:pPr>
            <a:r>
              <a:rPr lang="sv-SE" sz="2000" dirty="0" err="1">
                <a:solidFill>
                  <a:schemeClr val="bg1"/>
                </a:solidFill>
                <a:latin typeface="Bembo" panose="02020502050201020203" pitchFamily="18" charset="0"/>
              </a:rPr>
              <a:t>Theory</a:t>
            </a:r>
            <a:r>
              <a:rPr lang="sv-SE" sz="2000" dirty="0">
                <a:solidFill>
                  <a:schemeClr val="bg1"/>
                </a:solidFill>
                <a:latin typeface="Bembo" panose="02020502050201020203" pitchFamily="18" charset="0"/>
              </a:rPr>
              <a:t> </a:t>
            </a:r>
            <a:r>
              <a:rPr lang="sv-SE" sz="2000" dirty="0" err="1">
                <a:solidFill>
                  <a:schemeClr val="bg1"/>
                </a:solidFill>
                <a:latin typeface="Bembo" panose="02020502050201020203" pitchFamily="18" charset="0"/>
              </a:rPr>
              <a:t>of</a:t>
            </a:r>
            <a:r>
              <a:rPr lang="sv-SE" sz="2000" dirty="0">
                <a:solidFill>
                  <a:schemeClr val="bg1"/>
                </a:solidFill>
                <a:latin typeface="Bembo" panose="02020502050201020203" pitchFamily="18" charset="0"/>
              </a:rPr>
              <a:t> </a:t>
            </a:r>
            <a:r>
              <a:rPr lang="sv-SE" sz="2000" dirty="0" err="1">
                <a:solidFill>
                  <a:schemeClr val="bg1"/>
                </a:solidFill>
                <a:latin typeface="Bembo" panose="02020502050201020203" pitchFamily="18" charset="0"/>
              </a:rPr>
              <a:t>planned</a:t>
            </a:r>
            <a:r>
              <a:rPr lang="sv-SE" sz="2000" dirty="0">
                <a:solidFill>
                  <a:schemeClr val="bg1"/>
                </a:solidFill>
                <a:latin typeface="Bembo" panose="02020502050201020203" pitchFamily="18" charset="0"/>
              </a:rPr>
              <a:t> </a:t>
            </a:r>
            <a:r>
              <a:rPr lang="sv-SE" sz="2000" dirty="0" err="1">
                <a:solidFill>
                  <a:schemeClr val="bg1"/>
                </a:solidFill>
                <a:latin typeface="Bembo" panose="02020502050201020203" pitchFamily="18" charset="0"/>
              </a:rPr>
              <a:t>behavior</a:t>
            </a:r>
            <a:r>
              <a:rPr lang="sv-SE" sz="2000" dirty="0">
                <a:solidFill>
                  <a:schemeClr val="bg1"/>
                </a:solidFill>
                <a:latin typeface="Bembo" panose="02020502050201020203" pitchFamily="18" charset="0"/>
              </a:rPr>
              <a:t> </a:t>
            </a:r>
          </a:p>
          <a:p>
            <a:pPr marL="342900" indent="-342900">
              <a:buFont typeface="Arial" panose="020B0604020202020204" pitchFamily="34" charset="0"/>
              <a:buChar char="•"/>
            </a:pPr>
            <a:r>
              <a:rPr lang="sv-SE" sz="2000" dirty="0" err="1">
                <a:solidFill>
                  <a:schemeClr val="bg1"/>
                </a:solidFill>
                <a:latin typeface="Bembo" panose="02020502050201020203" pitchFamily="18" charset="0"/>
              </a:rPr>
              <a:t>Stages</a:t>
            </a:r>
            <a:r>
              <a:rPr lang="sv-SE" sz="2000" dirty="0">
                <a:solidFill>
                  <a:schemeClr val="bg1"/>
                </a:solidFill>
                <a:latin typeface="Bembo" panose="02020502050201020203" pitchFamily="18" charset="0"/>
              </a:rPr>
              <a:t> </a:t>
            </a:r>
            <a:r>
              <a:rPr lang="sv-SE" sz="2000" dirty="0" err="1">
                <a:solidFill>
                  <a:schemeClr val="bg1"/>
                </a:solidFill>
                <a:latin typeface="Bembo" panose="02020502050201020203" pitchFamily="18" charset="0"/>
              </a:rPr>
              <a:t>of</a:t>
            </a:r>
            <a:r>
              <a:rPr lang="sv-SE" sz="2000" dirty="0">
                <a:solidFill>
                  <a:schemeClr val="bg1"/>
                </a:solidFill>
                <a:latin typeface="Bembo" panose="02020502050201020203" pitchFamily="18" charset="0"/>
              </a:rPr>
              <a:t> </a:t>
            </a:r>
            <a:r>
              <a:rPr lang="sv-SE" sz="2000" dirty="0" err="1">
                <a:solidFill>
                  <a:schemeClr val="bg1"/>
                </a:solidFill>
                <a:latin typeface="Bembo" panose="02020502050201020203" pitchFamily="18" charset="0"/>
              </a:rPr>
              <a:t>change</a:t>
            </a:r>
            <a:r>
              <a:rPr lang="sv-SE" sz="2000" dirty="0">
                <a:solidFill>
                  <a:schemeClr val="bg1"/>
                </a:solidFill>
                <a:latin typeface="Bembo" panose="02020502050201020203" pitchFamily="18" charset="0"/>
              </a:rPr>
              <a:t> och </a:t>
            </a:r>
            <a:r>
              <a:rPr lang="sv-SE" sz="2000" dirty="0" err="1">
                <a:solidFill>
                  <a:schemeClr val="bg1"/>
                </a:solidFill>
                <a:latin typeface="Bembo" panose="02020502050201020203" pitchFamily="18" charset="0"/>
              </a:rPr>
              <a:t>Transtheoretical</a:t>
            </a:r>
            <a:r>
              <a:rPr lang="sv-SE" sz="2000" dirty="0">
                <a:solidFill>
                  <a:schemeClr val="bg1"/>
                </a:solidFill>
                <a:latin typeface="Bembo" panose="02020502050201020203" pitchFamily="18" charset="0"/>
              </a:rPr>
              <a:t> </a:t>
            </a:r>
            <a:r>
              <a:rPr lang="sv-SE" sz="2000" dirty="0" err="1">
                <a:solidFill>
                  <a:schemeClr val="bg1"/>
                </a:solidFill>
                <a:latin typeface="Bembo" panose="02020502050201020203" pitchFamily="18" charset="0"/>
              </a:rPr>
              <a:t>model</a:t>
            </a:r>
            <a:r>
              <a:rPr lang="sv-SE" sz="2000" dirty="0">
                <a:solidFill>
                  <a:schemeClr val="bg1"/>
                </a:solidFill>
                <a:latin typeface="Bembo" panose="02020502050201020203" pitchFamily="18" charset="0"/>
              </a:rPr>
              <a:t> </a:t>
            </a:r>
          </a:p>
          <a:p>
            <a:pPr marL="342900" indent="-342900">
              <a:buFont typeface="Arial" panose="020B0604020202020204" pitchFamily="34" charset="0"/>
              <a:buChar char="•"/>
            </a:pPr>
            <a:r>
              <a:rPr lang="sv-SE" sz="2000" dirty="0" err="1">
                <a:solidFill>
                  <a:schemeClr val="bg1"/>
                </a:solidFill>
                <a:latin typeface="Bembo" panose="02020502050201020203" pitchFamily="18" charset="0"/>
              </a:rPr>
              <a:t>Cognitive</a:t>
            </a:r>
            <a:r>
              <a:rPr lang="sv-SE" sz="2000" dirty="0">
                <a:solidFill>
                  <a:schemeClr val="bg1"/>
                </a:solidFill>
                <a:latin typeface="Bembo" panose="02020502050201020203" pitchFamily="18" charset="0"/>
              </a:rPr>
              <a:t> </a:t>
            </a:r>
            <a:r>
              <a:rPr lang="sv-SE" sz="2000" dirty="0" err="1">
                <a:solidFill>
                  <a:schemeClr val="bg1"/>
                </a:solidFill>
                <a:latin typeface="Bembo" panose="02020502050201020203" pitchFamily="18" charset="0"/>
              </a:rPr>
              <a:t>behavior</a:t>
            </a:r>
            <a:r>
              <a:rPr lang="sv-SE" sz="2000" dirty="0">
                <a:solidFill>
                  <a:schemeClr val="bg1"/>
                </a:solidFill>
                <a:latin typeface="Bembo" panose="02020502050201020203" pitchFamily="18" charset="0"/>
              </a:rPr>
              <a:t> </a:t>
            </a:r>
            <a:r>
              <a:rPr lang="sv-SE" sz="2000" dirty="0" err="1">
                <a:solidFill>
                  <a:schemeClr val="bg1"/>
                </a:solidFill>
                <a:latin typeface="Bembo" panose="02020502050201020203" pitchFamily="18" charset="0"/>
              </a:rPr>
              <a:t>theory</a:t>
            </a:r>
            <a:r>
              <a:rPr lang="sv-SE" sz="2000" dirty="0">
                <a:solidFill>
                  <a:schemeClr val="bg1"/>
                </a:solidFill>
                <a:latin typeface="Bembo" panose="02020502050201020203" pitchFamily="18" charset="0"/>
              </a:rPr>
              <a:t> </a:t>
            </a:r>
          </a:p>
          <a:p>
            <a:pPr marL="342900" indent="-342900">
              <a:buFont typeface="Arial" panose="020B0604020202020204" pitchFamily="34" charset="0"/>
              <a:buChar char="•"/>
            </a:pPr>
            <a:r>
              <a:rPr lang="sv-SE" sz="2000" dirty="0">
                <a:solidFill>
                  <a:schemeClr val="bg1"/>
                </a:solidFill>
                <a:latin typeface="Bembo" panose="02020502050201020203" pitchFamily="18" charset="0"/>
              </a:rPr>
              <a:t>Self-determination </a:t>
            </a:r>
            <a:r>
              <a:rPr lang="sv-SE" sz="2000" dirty="0" err="1">
                <a:solidFill>
                  <a:schemeClr val="bg1"/>
                </a:solidFill>
                <a:latin typeface="Bembo" panose="02020502050201020203" pitchFamily="18" charset="0"/>
              </a:rPr>
              <a:t>theory</a:t>
            </a:r>
            <a:r>
              <a:rPr lang="sv-SE" sz="2000" dirty="0">
                <a:solidFill>
                  <a:schemeClr val="bg1"/>
                </a:solidFill>
                <a:latin typeface="Bembo" panose="02020502050201020203" pitchFamily="18" charset="0"/>
              </a:rPr>
              <a:t> </a:t>
            </a:r>
          </a:p>
          <a:p>
            <a:pPr marL="342900" indent="-342900">
              <a:buFont typeface="Arial" panose="020B0604020202020204" pitchFamily="34" charset="0"/>
              <a:buChar char="•"/>
            </a:pPr>
            <a:r>
              <a:rPr lang="sv-SE" sz="2000" dirty="0" err="1">
                <a:solidFill>
                  <a:schemeClr val="bg1"/>
                </a:solidFill>
                <a:latin typeface="Bembo" panose="02020502050201020203" pitchFamily="18" charset="0"/>
              </a:rPr>
              <a:t>Protection</a:t>
            </a:r>
            <a:r>
              <a:rPr lang="sv-SE" sz="2000" dirty="0">
                <a:solidFill>
                  <a:schemeClr val="bg1"/>
                </a:solidFill>
                <a:latin typeface="Bembo" panose="02020502050201020203" pitchFamily="18" charset="0"/>
              </a:rPr>
              <a:t> motivation </a:t>
            </a:r>
            <a:r>
              <a:rPr lang="sv-SE" sz="2000" dirty="0" err="1">
                <a:solidFill>
                  <a:schemeClr val="bg1"/>
                </a:solidFill>
                <a:latin typeface="Bembo" panose="02020502050201020203" pitchFamily="18" charset="0"/>
              </a:rPr>
              <a:t>theory</a:t>
            </a:r>
            <a:r>
              <a:rPr lang="sv-SE" sz="2000" dirty="0">
                <a:solidFill>
                  <a:schemeClr val="bg1"/>
                </a:solidFill>
                <a:latin typeface="Bembo" panose="02020502050201020203" pitchFamily="18" charset="0"/>
              </a:rPr>
              <a:t> </a:t>
            </a:r>
          </a:p>
          <a:p>
            <a:pPr marL="342900" indent="-342900">
              <a:buFont typeface="Arial" panose="020B0604020202020204" pitchFamily="34" charset="0"/>
              <a:buChar char="•"/>
            </a:pPr>
            <a:endParaRPr lang="sv-SE" sz="2000" dirty="0">
              <a:solidFill>
                <a:schemeClr val="bg1"/>
              </a:solidFill>
              <a:latin typeface="Bembo" panose="02020502050201020203" pitchFamily="18" charset="0"/>
              <a:hlinkClick r:id="rId3"/>
            </a:endParaRPr>
          </a:p>
          <a:p>
            <a:r>
              <a:rPr lang="sv-SE" sz="2000" dirty="0">
                <a:solidFill>
                  <a:schemeClr val="bg1"/>
                </a:solidFill>
                <a:latin typeface="Bembo" panose="02020502050201020203" pitchFamily="18" charset="0"/>
                <a:hlinkClick r:id="rId3"/>
              </a:rPr>
              <a:t>Läs förbundets sammanställning av teoriernas koppling till arbetsterapi. </a:t>
            </a:r>
            <a:endParaRPr lang="sv-SE" sz="2000" dirty="0">
              <a:solidFill>
                <a:schemeClr val="bg1"/>
              </a:solidFill>
              <a:latin typeface="Bembo" panose="02020502050201020203" pitchFamily="18" charset="0"/>
            </a:endParaRPr>
          </a:p>
          <a:p>
            <a:endParaRPr lang="sv-SE" sz="2000" dirty="0">
              <a:solidFill>
                <a:schemeClr val="bg1"/>
              </a:solidFill>
              <a:latin typeface="Bembo" panose="02020502050201020203" pitchFamily="18" charset="0"/>
            </a:endParaRPr>
          </a:p>
          <a:p>
            <a:endParaRPr lang="sv-SE" sz="2400" b="1" dirty="0">
              <a:solidFill>
                <a:schemeClr val="bg1"/>
              </a:solidFill>
              <a:latin typeface="Seravek Basic Medium" panose="020B0703050000020004" pitchFamily="34" charset="0"/>
            </a:endParaRPr>
          </a:p>
          <a:p>
            <a:endParaRPr lang="sv-SE" sz="2400" b="1" dirty="0">
              <a:solidFill>
                <a:schemeClr val="bg1"/>
              </a:solidFill>
              <a:latin typeface="Seravek Basic Medium" panose="020B0703050000020004" pitchFamily="34" charset="0"/>
            </a:endParaRPr>
          </a:p>
          <a:p>
            <a:endParaRPr lang="sv-SE" sz="2400" b="1" dirty="0">
              <a:solidFill>
                <a:schemeClr val="bg1"/>
              </a:solidFill>
              <a:latin typeface="Seravek Basic Medium" panose="020B0703050000020004" pitchFamily="34" charset="0"/>
            </a:endParaRPr>
          </a:p>
          <a:p>
            <a:endParaRPr lang="sv-SE" sz="2400" b="1" dirty="0">
              <a:solidFill>
                <a:schemeClr val="bg1"/>
              </a:solidFill>
              <a:latin typeface="Seravek Basic Medium" panose="020B0703050000020004" pitchFamily="34" charset="0"/>
            </a:endParaRPr>
          </a:p>
          <a:p>
            <a:endParaRPr lang="en-GB" dirty="0"/>
          </a:p>
        </p:txBody>
      </p:sp>
    </p:spTree>
    <p:extLst>
      <p:ext uri="{BB962C8B-B14F-4D97-AF65-F5344CB8AC3E}">
        <p14:creationId xmlns:p14="http://schemas.microsoft.com/office/powerpoint/2010/main" val="180232160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a:extLst>
              <a:ext uri="{FF2B5EF4-FFF2-40B4-BE49-F238E27FC236}">
                <a16:creationId xmlns:a16="http://schemas.microsoft.com/office/drawing/2014/main" id="{6F5E6B05-151B-4F57-9715-AF7CCE77A3A8}"/>
              </a:ext>
            </a:extLst>
          </p:cNvPr>
          <p:cNvGraphicFramePr/>
          <p:nvPr>
            <p:extLst>
              <p:ext uri="{D42A27DB-BD31-4B8C-83A1-F6EECF244321}">
                <p14:modId xmlns:p14="http://schemas.microsoft.com/office/powerpoint/2010/main" val="3117424272"/>
              </p:ext>
            </p:extLst>
          </p:nvPr>
        </p:nvGraphicFramePr>
        <p:xfrm>
          <a:off x="1523999" y="534391"/>
          <a:ext cx="6764977" cy="492661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29252153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ctrTitle"/>
          </p:nvPr>
        </p:nvSpPr>
        <p:spPr>
          <a:xfrm>
            <a:off x="1041400" y="1194591"/>
            <a:ext cx="4688840" cy="4065386"/>
          </a:xfrm>
        </p:spPr>
        <p:txBody>
          <a:bodyPr/>
          <a:lstStyle/>
          <a:p>
            <a:pPr>
              <a:lnSpc>
                <a:spcPct val="150000"/>
              </a:lnSpc>
            </a:pPr>
            <a:r>
              <a:rPr lang="sv-SE" sz="2000" b="0" dirty="0">
                <a:latin typeface="Seravek Basic" panose="020B0503040000020004" pitchFamily="34" charset="0"/>
              </a:rPr>
              <a:t>Det här är  en revidering av riktlinjer för sjukdomsförebyggande metoder från 2011. Vid revideringen 2018 byter man  också namn till </a:t>
            </a:r>
            <a:r>
              <a:rPr lang="sv-SE" sz="2000" dirty="0">
                <a:latin typeface="Seravek Basic" panose="020B0503040000020004" pitchFamily="34" charset="0"/>
              </a:rPr>
              <a:t>Prevention och behandling vid ohälsosamma levnadsvanor</a:t>
            </a:r>
            <a:r>
              <a:rPr lang="sv-SE" sz="2000" b="0" i="1" dirty="0">
                <a:latin typeface="Seravek Basic" panose="020B0503040000020004" pitchFamily="34" charset="0"/>
              </a:rPr>
              <a:t>.</a:t>
            </a:r>
            <a:br>
              <a:rPr lang="sv-SE" sz="2000" i="1" dirty="0">
                <a:latin typeface="Seravek Basic" panose="020B0503040000020004" pitchFamily="34" charset="0"/>
              </a:rPr>
            </a:br>
            <a:br>
              <a:rPr lang="sv-SE" sz="2000" dirty="0">
                <a:latin typeface="Seravek Basic" panose="020B0503040000020004" pitchFamily="34" charset="0"/>
              </a:rPr>
            </a:br>
            <a:r>
              <a:rPr lang="sv-SE" sz="1400" dirty="0">
                <a:latin typeface="Seravek Basic" panose="020B0503040000020004" pitchFamily="34" charset="0"/>
              </a:rPr>
              <a:t>Länk till riktlinjerna på Socialstyrelsens webbplats </a:t>
            </a:r>
            <a:r>
              <a:rPr lang="sv-SE" sz="1400" b="0" dirty="0">
                <a:solidFill>
                  <a:schemeClr val="bg1"/>
                </a:solidFill>
                <a:latin typeface="Seravek Basic" panose="020B0503040000020004" pitchFamily="34" charset="0"/>
                <a:hlinkClick r:id="rId2"/>
              </a:rPr>
              <a:t>https://www.socialstyrelsen.se/regler-och-riktlinjer/nationella-riktlinjer/slutliga-riktlinjer/levnadsvanor/</a:t>
            </a:r>
            <a:endParaRPr lang="sv-SE" sz="2000" b="0" dirty="0">
              <a:solidFill>
                <a:schemeClr val="bg1"/>
              </a:solidFill>
              <a:latin typeface="Seravek Basic" panose="020B0503040000020004" pitchFamily="34" charset="0"/>
            </a:endParaRPr>
          </a:p>
        </p:txBody>
      </p:sp>
      <p:pic>
        <p:nvPicPr>
          <p:cNvPr id="5" name="Bildobjekt 4" descr="C:\Users\Ägaren\Documents\Scanned Documents\Bild.jpg">
            <a:extLst>
              <a:ext uri="{FF2B5EF4-FFF2-40B4-BE49-F238E27FC236}">
                <a16:creationId xmlns:a16="http://schemas.microsoft.com/office/drawing/2014/main" id="{1F93BEA5-3987-4BEE-B806-C88BF5FE612C}"/>
              </a:ext>
            </a:extLst>
          </p:cNvPr>
          <p:cNvPicPr/>
          <p:nvPr/>
        </p:nvPicPr>
        <p:blipFill rotWithShape="1">
          <a:blip r:embed="rId3" cstate="print">
            <a:extLst>
              <a:ext uri="{28A0092B-C50C-407E-A947-70E740481C1C}">
                <a14:useLocalDpi xmlns:a14="http://schemas.microsoft.com/office/drawing/2010/main" val="0"/>
              </a:ext>
            </a:extLst>
          </a:blip>
          <a:srcRect l="662" t="1683" r="3086" b="1315"/>
          <a:stretch/>
        </p:blipFill>
        <p:spPr bwMode="auto">
          <a:xfrm>
            <a:off x="6017622" y="1194591"/>
            <a:ext cx="2626671" cy="3762336"/>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53003005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derrubrik 1"/>
          <p:cNvSpPr>
            <a:spLocks noGrp="1"/>
          </p:cNvSpPr>
          <p:nvPr>
            <p:ph type="subTitle" idx="1"/>
          </p:nvPr>
        </p:nvSpPr>
        <p:spPr>
          <a:xfrm>
            <a:off x="1154616" y="1186395"/>
            <a:ext cx="7333168" cy="491798"/>
          </a:xfrm>
        </p:spPr>
        <p:txBody>
          <a:bodyPr/>
          <a:lstStyle/>
          <a:p>
            <a:r>
              <a:rPr lang="sv-SE" b="1" dirty="0">
                <a:solidFill>
                  <a:schemeClr val="bg1"/>
                </a:solidFill>
                <a:latin typeface="Seravek Basic Medium" panose="020B0703050000020004" pitchFamily="34" charset="0"/>
              </a:rPr>
              <a:t>KVÅ-kod för dokumentation av varje åtgärd</a:t>
            </a:r>
            <a:endParaRPr lang="sv-SE" sz="2000" dirty="0">
              <a:solidFill>
                <a:schemeClr val="bg1"/>
              </a:solidFill>
              <a:latin typeface="Bembo" panose="02020502050201020203" pitchFamily="18" charset="0"/>
            </a:endParaRPr>
          </a:p>
        </p:txBody>
      </p:sp>
      <p:graphicFrame>
        <p:nvGraphicFramePr>
          <p:cNvPr id="7" name="Diagram 6">
            <a:extLst>
              <a:ext uri="{FF2B5EF4-FFF2-40B4-BE49-F238E27FC236}">
                <a16:creationId xmlns:a16="http://schemas.microsoft.com/office/drawing/2014/main" id="{75DAC58F-9920-4308-816C-987F6C1AF766}"/>
              </a:ext>
            </a:extLst>
          </p:cNvPr>
          <p:cNvGraphicFramePr/>
          <p:nvPr>
            <p:extLst>
              <p:ext uri="{D42A27DB-BD31-4B8C-83A1-F6EECF244321}">
                <p14:modId xmlns:p14="http://schemas.microsoft.com/office/powerpoint/2010/main" val="3565022926"/>
              </p:ext>
            </p:extLst>
          </p:nvPr>
        </p:nvGraphicFramePr>
        <p:xfrm>
          <a:off x="2260880" y="1850315"/>
          <a:ext cx="5120639" cy="381053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0872176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derrubrik 1">
            <a:extLst>
              <a:ext uri="{FF2B5EF4-FFF2-40B4-BE49-F238E27FC236}">
                <a16:creationId xmlns:a16="http://schemas.microsoft.com/office/drawing/2014/main" id="{B1180116-1319-459C-B420-1504FBBAEE4D}"/>
              </a:ext>
            </a:extLst>
          </p:cNvPr>
          <p:cNvSpPr>
            <a:spLocks noGrp="1"/>
          </p:cNvSpPr>
          <p:nvPr>
            <p:ph type="subTitle" idx="1"/>
          </p:nvPr>
        </p:nvSpPr>
        <p:spPr/>
        <p:txBody>
          <a:bodyPr/>
          <a:lstStyle/>
          <a:p>
            <a:endParaRPr lang="sv-SE" dirty="0"/>
          </a:p>
        </p:txBody>
      </p:sp>
      <p:sp>
        <p:nvSpPr>
          <p:cNvPr id="3" name="Rubrik 2">
            <a:extLst>
              <a:ext uri="{FF2B5EF4-FFF2-40B4-BE49-F238E27FC236}">
                <a16:creationId xmlns:a16="http://schemas.microsoft.com/office/drawing/2014/main" id="{ACCBEDF0-6862-4E7E-B32A-F17EB81E9F39}"/>
              </a:ext>
            </a:extLst>
          </p:cNvPr>
          <p:cNvSpPr>
            <a:spLocks noGrp="1"/>
          </p:cNvSpPr>
          <p:nvPr>
            <p:ph type="ctrTitle"/>
          </p:nvPr>
        </p:nvSpPr>
        <p:spPr>
          <a:xfrm>
            <a:off x="1041400" y="510640"/>
            <a:ext cx="7023100" cy="1549732"/>
          </a:xfrm>
        </p:spPr>
        <p:txBody>
          <a:bodyPr/>
          <a:lstStyle/>
          <a:p>
            <a:r>
              <a:rPr lang="sv-SE" sz="2800" dirty="0">
                <a:solidFill>
                  <a:schemeClr val="bg1"/>
                </a:solidFill>
                <a:latin typeface="Seravek Basic Medium" panose="020B0703050000020004" pitchFamily="34" charset="0"/>
              </a:rPr>
              <a:t>Fokus på fyra riskgrupper </a:t>
            </a:r>
            <a:br>
              <a:rPr lang="sv-SE" dirty="0">
                <a:solidFill>
                  <a:schemeClr val="bg1"/>
                </a:solidFill>
                <a:latin typeface="Seravek Basic Medium" panose="020B0703050000020004" pitchFamily="34" charset="0"/>
              </a:rPr>
            </a:br>
            <a:endParaRPr lang="sv-SE" dirty="0"/>
          </a:p>
        </p:txBody>
      </p:sp>
      <p:grpSp>
        <p:nvGrpSpPr>
          <p:cNvPr id="4" name="Grupp 3">
            <a:extLst>
              <a:ext uri="{FF2B5EF4-FFF2-40B4-BE49-F238E27FC236}">
                <a16:creationId xmlns:a16="http://schemas.microsoft.com/office/drawing/2014/main" id="{E882B272-F46E-41A9-B046-AACA0F112242}"/>
              </a:ext>
            </a:extLst>
          </p:cNvPr>
          <p:cNvGrpSpPr/>
          <p:nvPr/>
        </p:nvGrpSpPr>
        <p:grpSpPr>
          <a:xfrm rot="10800000">
            <a:off x="1162627" y="1814308"/>
            <a:ext cx="5997037" cy="3099459"/>
            <a:chOff x="1455057" y="776684"/>
            <a:chExt cx="4549105" cy="2291654"/>
          </a:xfrm>
          <a:solidFill>
            <a:schemeClr val="accent1">
              <a:lumMod val="75000"/>
            </a:schemeClr>
          </a:solidFill>
        </p:grpSpPr>
        <p:sp>
          <p:nvSpPr>
            <p:cNvPr id="5" name="Pil: femhörning 4">
              <a:extLst>
                <a:ext uri="{FF2B5EF4-FFF2-40B4-BE49-F238E27FC236}">
                  <a16:creationId xmlns:a16="http://schemas.microsoft.com/office/drawing/2014/main" id="{4B0D8E52-19F3-4E1A-91AD-9064E4D1532C}"/>
                </a:ext>
              </a:extLst>
            </p:cNvPr>
            <p:cNvSpPr/>
            <p:nvPr/>
          </p:nvSpPr>
          <p:spPr>
            <a:xfrm rot="10800000">
              <a:off x="1455057" y="776684"/>
              <a:ext cx="4549105" cy="2291654"/>
            </a:xfrm>
            <a:prstGeom prst="homePlate">
              <a:avLst/>
            </a:prstGeom>
            <a:grp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6" name="Pil: femhörning 4">
              <a:extLst>
                <a:ext uri="{FF2B5EF4-FFF2-40B4-BE49-F238E27FC236}">
                  <a16:creationId xmlns:a16="http://schemas.microsoft.com/office/drawing/2014/main" id="{3BAEF145-7BC5-4B6B-B3F9-C9109D961369}"/>
                </a:ext>
              </a:extLst>
            </p:cNvPr>
            <p:cNvSpPr txBox="1"/>
            <p:nvPr/>
          </p:nvSpPr>
          <p:spPr>
            <a:xfrm rot="10800000">
              <a:off x="2822324" y="776684"/>
              <a:ext cx="3181838" cy="2208489"/>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1010556" tIns="68580" rIns="128016" bIns="68580" numCol="1" spcCol="1270" anchor="t" anchorCtr="0">
              <a:noAutofit/>
            </a:bodyPr>
            <a:lstStyle/>
            <a:p>
              <a:pPr lvl="0" algn="l" defTabSz="800100" rtl="0">
                <a:lnSpc>
                  <a:spcPct val="90000"/>
                </a:lnSpc>
                <a:spcBef>
                  <a:spcPct val="0"/>
                </a:spcBef>
                <a:spcAft>
                  <a:spcPct val="35000"/>
                </a:spcAft>
              </a:pPr>
              <a:endParaRPr lang="sv-SE" sz="1800" kern="1200" dirty="0">
                <a:latin typeface="Bembo" panose="02020502050201020203" pitchFamily="18" charset="0"/>
              </a:endParaRPr>
            </a:p>
          </p:txBody>
        </p:sp>
      </p:grpSp>
      <p:sp>
        <p:nvSpPr>
          <p:cNvPr id="7" name="Rektangel 6">
            <a:extLst>
              <a:ext uri="{FF2B5EF4-FFF2-40B4-BE49-F238E27FC236}">
                <a16:creationId xmlns:a16="http://schemas.microsoft.com/office/drawing/2014/main" id="{7227E30C-C727-4FC8-BD07-BEF373F06741}"/>
              </a:ext>
            </a:extLst>
          </p:cNvPr>
          <p:cNvSpPr/>
          <p:nvPr/>
        </p:nvSpPr>
        <p:spPr>
          <a:xfrm>
            <a:off x="1460665" y="2394541"/>
            <a:ext cx="4381995" cy="1938992"/>
          </a:xfrm>
          <a:prstGeom prst="rect">
            <a:avLst/>
          </a:prstGeom>
        </p:spPr>
        <p:txBody>
          <a:bodyPr wrap="square">
            <a:spAutoFit/>
          </a:bodyPr>
          <a:lstStyle/>
          <a:p>
            <a:pPr marL="342900" indent="-342900">
              <a:buFont typeface="Arial" panose="020B0604020202020204" pitchFamily="34" charset="0"/>
              <a:buChar char="•"/>
            </a:pPr>
            <a:r>
              <a:rPr lang="sv-SE" sz="2400" dirty="0">
                <a:solidFill>
                  <a:schemeClr val="bg1"/>
                </a:solidFill>
                <a:latin typeface="Bembo" panose="02020502050201020203" pitchFamily="18" charset="0"/>
              </a:rPr>
              <a:t>vuxna med särskild risk </a:t>
            </a:r>
          </a:p>
          <a:p>
            <a:pPr marL="342900" indent="-342900">
              <a:buFont typeface="Arial" panose="020B0604020202020204" pitchFamily="34" charset="0"/>
              <a:buChar char="•"/>
            </a:pPr>
            <a:r>
              <a:rPr lang="sv-SE" sz="2400" dirty="0">
                <a:solidFill>
                  <a:schemeClr val="bg1"/>
                </a:solidFill>
                <a:latin typeface="Bembo" panose="02020502050201020203" pitchFamily="18" charset="0"/>
              </a:rPr>
              <a:t>vuxna som ska genomgå en operation </a:t>
            </a:r>
          </a:p>
          <a:p>
            <a:pPr marL="342900" indent="-342900">
              <a:buFont typeface="Arial" panose="020B0604020202020204" pitchFamily="34" charset="0"/>
              <a:buChar char="•"/>
            </a:pPr>
            <a:r>
              <a:rPr lang="sv-SE" sz="2400" dirty="0">
                <a:solidFill>
                  <a:schemeClr val="bg1"/>
                </a:solidFill>
                <a:latin typeface="Bembo" panose="02020502050201020203" pitchFamily="18" charset="0"/>
              </a:rPr>
              <a:t>barn och unga under 18 år </a:t>
            </a:r>
          </a:p>
          <a:p>
            <a:pPr marL="342900" indent="-342900">
              <a:buFont typeface="Arial" panose="020B0604020202020204" pitchFamily="34" charset="0"/>
              <a:buChar char="•"/>
            </a:pPr>
            <a:r>
              <a:rPr lang="sv-SE" sz="2400" dirty="0">
                <a:solidFill>
                  <a:schemeClr val="bg1"/>
                </a:solidFill>
                <a:latin typeface="Bembo" panose="02020502050201020203" pitchFamily="18" charset="0"/>
              </a:rPr>
              <a:t>gravida </a:t>
            </a:r>
          </a:p>
        </p:txBody>
      </p:sp>
    </p:spTree>
    <p:extLst>
      <p:ext uri="{BB962C8B-B14F-4D97-AF65-F5344CB8AC3E}">
        <p14:creationId xmlns:p14="http://schemas.microsoft.com/office/powerpoint/2010/main" val="167363010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derrubrik 1"/>
          <p:cNvSpPr>
            <a:spLocks noGrp="1"/>
          </p:cNvSpPr>
          <p:nvPr>
            <p:ph type="subTitle" idx="1"/>
          </p:nvPr>
        </p:nvSpPr>
        <p:spPr>
          <a:xfrm>
            <a:off x="1154616" y="1186395"/>
            <a:ext cx="7023100" cy="4346936"/>
          </a:xfrm>
        </p:spPr>
        <p:txBody>
          <a:bodyPr/>
          <a:lstStyle/>
          <a:p>
            <a:r>
              <a:rPr lang="sv-SE" b="1" dirty="0">
                <a:solidFill>
                  <a:schemeClr val="bg1"/>
                </a:solidFill>
                <a:latin typeface="Seravek Basic Medium" panose="020B0703050000020004" pitchFamily="34" charset="0"/>
              </a:rPr>
              <a:t>Vuxna med särskild risk</a:t>
            </a:r>
          </a:p>
          <a:p>
            <a:pPr marL="342900" indent="-342900">
              <a:buFont typeface="Arial" panose="020B0604020202020204" pitchFamily="34" charset="0"/>
              <a:buChar char="•"/>
            </a:pPr>
            <a:r>
              <a:rPr lang="sv-SE" sz="2400" dirty="0">
                <a:solidFill>
                  <a:schemeClr val="bg1"/>
                </a:solidFill>
                <a:latin typeface="Bembo" panose="02020502050201020203" pitchFamily="18" charset="0"/>
              </a:rPr>
              <a:t>En sjukdom (ex. diabetes, cancer, hjärt-kärlsjukdom, långvarig smärta, schizofreni, depression)</a:t>
            </a:r>
          </a:p>
          <a:p>
            <a:pPr marL="342900" indent="-342900">
              <a:buFont typeface="Arial" panose="020B0604020202020204" pitchFamily="34" charset="0"/>
              <a:buChar char="•"/>
            </a:pPr>
            <a:r>
              <a:rPr lang="sv-SE" sz="2400" dirty="0">
                <a:solidFill>
                  <a:schemeClr val="bg1"/>
                </a:solidFill>
                <a:latin typeface="Bembo" panose="02020502050201020203" pitchFamily="18" charset="0"/>
              </a:rPr>
              <a:t>Fysisk, psykisk eller kognitiv funktionsnedsättning</a:t>
            </a:r>
          </a:p>
          <a:p>
            <a:pPr marL="342900" indent="-342900">
              <a:buFont typeface="Arial" panose="020B0604020202020204" pitchFamily="34" charset="0"/>
              <a:buChar char="•"/>
            </a:pPr>
            <a:r>
              <a:rPr lang="sv-SE" sz="2400" dirty="0">
                <a:solidFill>
                  <a:schemeClr val="bg1"/>
                </a:solidFill>
                <a:latin typeface="Bembo" panose="02020502050201020203" pitchFamily="18" charset="0"/>
              </a:rPr>
              <a:t>Social sårbarhet </a:t>
            </a:r>
          </a:p>
          <a:p>
            <a:pPr marL="342900" indent="-342900">
              <a:buFont typeface="Arial" panose="020B0604020202020204" pitchFamily="34" charset="0"/>
              <a:buChar char="•"/>
            </a:pPr>
            <a:r>
              <a:rPr lang="sv-SE" sz="2400" dirty="0">
                <a:solidFill>
                  <a:schemeClr val="bg1"/>
                </a:solidFill>
                <a:latin typeface="Bembo" panose="02020502050201020203" pitchFamily="18" charset="0"/>
              </a:rPr>
              <a:t>Biologisk riskmarkörer (ex/ övervikt, högt blodtryck)</a:t>
            </a:r>
          </a:p>
          <a:p>
            <a:pPr marL="342900" indent="-342900">
              <a:buFont typeface="Arial" panose="020B0604020202020204" pitchFamily="34" charset="0"/>
              <a:buChar char="•"/>
            </a:pPr>
            <a:r>
              <a:rPr lang="sv-SE" sz="2400" dirty="0">
                <a:solidFill>
                  <a:schemeClr val="bg1"/>
                </a:solidFill>
                <a:latin typeface="Bembo" panose="02020502050201020203" pitchFamily="18" charset="0"/>
              </a:rPr>
              <a:t>Andra riskfaktorer (</a:t>
            </a:r>
            <a:r>
              <a:rPr lang="sv-SE" sz="2400" dirty="0" err="1">
                <a:solidFill>
                  <a:schemeClr val="bg1"/>
                </a:solidFill>
                <a:latin typeface="Bembo" panose="02020502050201020203" pitchFamily="18" charset="0"/>
              </a:rPr>
              <a:t>ex.flera</a:t>
            </a:r>
            <a:r>
              <a:rPr lang="sv-SE" sz="2400" dirty="0">
                <a:solidFill>
                  <a:schemeClr val="bg1"/>
                </a:solidFill>
                <a:latin typeface="Bembo" panose="02020502050201020203" pitchFamily="18" charset="0"/>
              </a:rPr>
              <a:t> ohälsosamma levnadsvanor samtidigt) </a:t>
            </a:r>
          </a:p>
          <a:p>
            <a:endParaRPr lang="sv-SE" sz="2400" b="1" dirty="0">
              <a:solidFill>
                <a:schemeClr val="bg1"/>
              </a:solidFill>
              <a:latin typeface="Seravek Basic Medium" panose="020B0703050000020004" pitchFamily="34" charset="0"/>
            </a:endParaRPr>
          </a:p>
          <a:p>
            <a:endParaRPr lang="sv-SE" sz="2400" b="1" dirty="0">
              <a:solidFill>
                <a:schemeClr val="bg1"/>
              </a:solidFill>
              <a:latin typeface="Seravek Basic Medium" panose="020B0703050000020004" pitchFamily="34" charset="0"/>
            </a:endParaRPr>
          </a:p>
          <a:p>
            <a:endParaRPr lang="sv-SE" sz="2400" b="1" dirty="0">
              <a:solidFill>
                <a:schemeClr val="bg1"/>
              </a:solidFill>
              <a:latin typeface="Seravek Basic Medium" panose="020B0703050000020004" pitchFamily="34" charset="0"/>
            </a:endParaRPr>
          </a:p>
          <a:p>
            <a:endParaRPr lang="sv-SE" sz="2400" b="1" dirty="0">
              <a:solidFill>
                <a:schemeClr val="bg1"/>
              </a:solidFill>
              <a:latin typeface="Seravek Basic Medium" panose="020B0703050000020004" pitchFamily="34" charset="0"/>
            </a:endParaRPr>
          </a:p>
          <a:p>
            <a:endParaRPr lang="en-GB" dirty="0"/>
          </a:p>
        </p:txBody>
      </p:sp>
    </p:spTree>
    <p:extLst>
      <p:ext uri="{BB962C8B-B14F-4D97-AF65-F5344CB8AC3E}">
        <p14:creationId xmlns:p14="http://schemas.microsoft.com/office/powerpoint/2010/main" val="239618470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derrubrik 1"/>
          <p:cNvSpPr>
            <a:spLocks noGrp="1"/>
          </p:cNvSpPr>
          <p:nvPr>
            <p:ph type="subTitle" idx="1"/>
          </p:nvPr>
        </p:nvSpPr>
        <p:spPr>
          <a:xfrm>
            <a:off x="1154615" y="1186395"/>
            <a:ext cx="7709685" cy="4346936"/>
          </a:xfrm>
        </p:spPr>
        <p:txBody>
          <a:bodyPr/>
          <a:lstStyle/>
          <a:p>
            <a:r>
              <a:rPr lang="sv-SE" b="1" dirty="0">
                <a:solidFill>
                  <a:schemeClr val="bg1"/>
                </a:solidFill>
                <a:latin typeface="Seravek Basic Medium" panose="020B0703050000020004" pitchFamily="34" charset="0"/>
              </a:rPr>
              <a:t>Rekommendationer för vuxna med särskild risk </a:t>
            </a:r>
          </a:p>
          <a:p>
            <a:r>
              <a:rPr lang="sv-SE" sz="2400" dirty="0">
                <a:solidFill>
                  <a:schemeClr val="bg1"/>
                </a:solidFill>
                <a:latin typeface="Bembo" panose="02020502050201020203" pitchFamily="18" charset="0"/>
              </a:rPr>
              <a:t>Rökning</a:t>
            </a:r>
          </a:p>
          <a:p>
            <a:r>
              <a:rPr lang="sv-SE" sz="2400" dirty="0">
                <a:solidFill>
                  <a:schemeClr val="bg1"/>
                </a:solidFill>
                <a:latin typeface="Bembo" panose="02020502050201020203" pitchFamily="18" charset="0"/>
              </a:rPr>
              <a:t>Rekommendationer </a:t>
            </a:r>
          </a:p>
          <a:p>
            <a:pPr marL="342900" indent="-342900">
              <a:buFont typeface="Arial" panose="020B0604020202020204" pitchFamily="34" charset="0"/>
              <a:buChar char="•"/>
            </a:pPr>
            <a:r>
              <a:rPr lang="sv-SE" sz="2000" dirty="0">
                <a:solidFill>
                  <a:schemeClr val="bg1"/>
                </a:solidFill>
                <a:latin typeface="Bembo" panose="02020502050201020203" pitchFamily="18" charset="0"/>
              </a:rPr>
              <a:t>Hälso- och sjukvården bör erbjuda kvalificerat rådgivande samtal till vuxna med särskild risk som röker dagligen (prioritet 1) </a:t>
            </a:r>
          </a:p>
          <a:p>
            <a:endParaRPr lang="sv-SE" sz="2000" dirty="0">
              <a:solidFill>
                <a:schemeClr val="bg1"/>
              </a:solidFill>
              <a:latin typeface="Bembo" panose="02020502050201020203" pitchFamily="18" charset="0"/>
            </a:endParaRPr>
          </a:p>
          <a:p>
            <a:r>
              <a:rPr lang="sv-SE" sz="2400" dirty="0">
                <a:solidFill>
                  <a:schemeClr val="bg1"/>
                </a:solidFill>
                <a:latin typeface="Bembo" panose="02020502050201020203" pitchFamily="18" charset="0"/>
              </a:rPr>
              <a:t>Övriga rekommendationer inom området </a:t>
            </a:r>
          </a:p>
          <a:p>
            <a:r>
              <a:rPr lang="sv-SE" sz="2000" dirty="0">
                <a:solidFill>
                  <a:schemeClr val="bg1"/>
                </a:solidFill>
                <a:latin typeface="Bembo" panose="02020502050201020203" pitchFamily="18" charset="0"/>
              </a:rPr>
              <a:t>• rådgivande samtal (rad 21) </a:t>
            </a:r>
          </a:p>
          <a:p>
            <a:r>
              <a:rPr lang="sv-SE" sz="2000" dirty="0">
                <a:solidFill>
                  <a:schemeClr val="bg1"/>
                </a:solidFill>
                <a:latin typeface="Bembo" panose="02020502050201020203" pitchFamily="18" charset="0"/>
              </a:rPr>
              <a:t>• samtal med tillägg av nikotinläkemedel eller andra läkemedel för   rökavvänjning (</a:t>
            </a:r>
            <a:r>
              <a:rPr lang="sv-SE" sz="2000" dirty="0" err="1">
                <a:solidFill>
                  <a:schemeClr val="bg1"/>
                </a:solidFill>
                <a:latin typeface="Bembo" panose="02020502050201020203" pitchFamily="18" charset="0"/>
              </a:rPr>
              <a:t>vareniklin</a:t>
            </a:r>
            <a:r>
              <a:rPr lang="sv-SE" sz="2000" dirty="0">
                <a:solidFill>
                  <a:schemeClr val="bg1"/>
                </a:solidFill>
                <a:latin typeface="Bembo" panose="02020502050201020203" pitchFamily="18" charset="0"/>
              </a:rPr>
              <a:t> och </a:t>
            </a:r>
            <a:r>
              <a:rPr lang="sv-SE" sz="2000" dirty="0" err="1">
                <a:solidFill>
                  <a:schemeClr val="bg1"/>
                </a:solidFill>
                <a:latin typeface="Bembo" panose="02020502050201020203" pitchFamily="18" charset="0"/>
              </a:rPr>
              <a:t>bupropion</a:t>
            </a:r>
            <a:r>
              <a:rPr lang="sv-SE" sz="2000" dirty="0">
                <a:solidFill>
                  <a:schemeClr val="bg1"/>
                </a:solidFill>
                <a:latin typeface="Bembo" panose="02020502050201020203" pitchFamily="18" charset="0"/>
              </a:rPr>
              <a:t>) (rad 23 och 24)</a:t>
            </a:r>
          </a:p>
          <a:p>
            <a:endParaRPr lang="sv-SE" sz="2000" dirty="0">
              <a:solidFill>
                <a:schemeClr val="bg1"/>
              </a:solidFill>
              <a:latin typeface="Bembo" panose="02020502050201020203" pitchFamily="18" charset="0"/>
            </a:endParaRPr>
          </a:p>
          <a:p>
            <a:endParaRPr lang="sv-SE" sz="2400" b="1" dirty="0">
              <a:solidFill>
                <a:schemeClr val="bg1"/>
              </a:solidFill>
              <a:latin typeface="Seravek Basic Medium" panose="020B0703050000020004" pitchFamily="34" charset="0"/>
            </a:endParaRPr>
          </a:p>
          <a:p>
            <a:endParaRPr lang="sv-SE" sz="2400" b="1" dirty="0">
              <a:solidFill>
                <a:schemeClr val="bg1"/>
              </a:solidFill>
              <a:latin typeface="Seravek Basic Medium" panose="020B0703050000020004" pitchFamily="34" charset="0"/>
            </a:endParaRPr>
          </a:p>
          <a:p>
            <a:endParaRPr lang="sv-SE" sz="2400" b="1" dirty="0">
              <a:solidFill>
                <a:schemeClr val="bg1"/>
              </a:solidFill>
              <a:latin typeface="Seravek Basic Medium" panose="020B0703050000020004" pitchFamily="34" charset="0"/>
            </a:endParaRPr>
          </a:p>
          <a:p>
            <a:endParaRPr lang="sv-SE" sz="2400" b="1" dirty="0">
              <a:solidFill>
                <a:schemeClr val="bg1"/>
              </a:solidFill>
              <a:latin typeface="Seravek Basic Medium" panose="020B0703050000020004" pitchFamily="34" charset="0"/>
            </a:endParaRPr>
          </a:p>
          <a:p>
            <a:endParaRPr lang="en-GB" dirty="0"/>
          </a:p>
        </p:txBody>
      </p:sp>
    </p:spTree>
    <p:extLst>
      <p:ext uri="{BB962C8B-B14F-4D97-AF65-F5344CB8AC3E}">
        <p14:creationId xmlns:p14="http://schemas.microsoft.com/office/powerpoint/2010/main" val="158606969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derrubrik 1"/>
          <p:cNvSpPr>
            <a:spLocks noGrp="1"/>
          </p:cNvSpPr>
          <p:nvPr>
            <p:ph type="subTitle" idx="1"/>
          </p:nvPr>
        </p:nvSpPr>
        <p:spPr>
          <a:xfrm>
            <a:off x="1154616" y="1186395"/>
            <a:ext cx="7623624" cy="4346936"/>
          </a:xfrm>
        </p:spPr>
        <p:txBody>
          <a:bodyPr/>
          <a:lstStyle/>
          <a:p>
            <a:r>
              <a:rPr lang="sv-SE" b="1" dirty="0">
                <a:solidFill>
                  <a:schemeClr val="bg1"/>
                </a:solidFill>
                <a:latin typeface="Seravek Basic Medium" panose="020B0703050000020004" pitchFamily="34" charset="0"/>
              </a:rPr>
              <a:t>Rekommendationer för vuxna med särskild risk </a:t>
            </a:r>
          </a:p>
          <a:p>
            <a:r>
              <a:rPr lang="sv-SE" sz="2400" dirty="0">
                <a:solidFill>
                  <a:schemeClr val="bg1"/>
                </a:solidFill>
                <a:latin typeface="Bembo" panose="02020502050201020203" pitchFamily="18" charset="0"/>
              </a:rPr>
              <a:t>Riskbruk av alkohol</a:t>
            </a:r>
          </a:p>
          <a:p>
            <a:r>
              <a:rPr lang="sv-SE" sz="2400" dirty="0">
                <a:solidFill>
                  <a:schemeClr val="bg1"/>
                </a:solidFill>
                <a:latin typeface="Bembo" panose="02020502050201020203" pitchFamily="18" charset="0"/>
              </a:rPr>
              <a:t>Rekommendation </a:t>
            </a:r>
          </a:p>
          <a:p>
            <a:pPr marL="342900" indent="-342900">
              <a:buFont typeface="Arial" panose="020B0604020202020204" pitchFamily="34" charset="0"/>
              <a:buChar char="•"/>
            </a:pPr>
            <a:r>
              <a:rPr lang="sv-SE" sz="2000" dirty="0">
                <a:solidFill>
                  <a:schemeClr val="bg1"/>
                </a:solidFill>
                <a:latin typeface="Bembo" panose="02020502050201020203" pitchFamily="18" charset="0"/>
              </a:rPr>
              <a:t>Hälso- och sjukvården bör erbjuda rådgivande samtal till vuxna med särskild risk som har ett riskbruk av alkohol (prioritet 3)</a:t>
            </a:r>
          </a:p>
          <a:p>
            <a:endParaRPr lang="sv-SE" sz="2000" dirty="0">
              <a:solidFill>
                <a:schemeClr val="bg1"/>
              </a:solidFill>
              <a:latin typeface="Bembo" panose="02020502050201020203" pitchFamily="18" charset="0"/>
            </a:endParaRPr>
          </a:p>
          <a:p>
            <a:r>
              <a:rPr lang="sv-SE" sz="2400" dirty="0">
                <a:solidFill>
                  <a:schemeClr val="bg1"/>
                </a:solidFill>
                <a:latin typeface="Bembo" panose="02020502050201020203" pitchFamily="18" charset="0"/>
              </a:rPr>
              <a:t>Övriga rekommendationer inom området: </a:t>
            </a:r>
          </a:p>
          <a:p>
            <a:r>
              <a:rPr lang="sv-SE" sz="2000" dirty="0">
                <a:solidFill>
                  <a:schemeClr val="bg1"/>
                </a:solidFill>
                <a:latin typeface="Bembo" panose="02020502050201020203" pitchFamily="18" charset="0"/>
              </a:rPr>
              <a:t>• kvalificerat rådgivande samtal (rad 30) </a:t>
            </a:r>
          </a:p>
          <a:p>
            <a:r>
              <a:rPr lang="sv-SE" sz="2000" dirty="0">
                <a:solidFill>
                  <a:schemeClr val="bg1"/>
                </a:solidFill>
                <a:latin typeface="Bembo" panose="02020502050201020203" pitchFamily="18" charset="0"/>
              </a:rPr>
              <a:t>• webbaserad intervention (rad 31)</a:t>
            </a:r>
          </a:p>
          <a:p>
            <a:pPr marL="342900" indent="-342900">
              <a:buFont typeface="Arial" panose="020B0604020202020204" pitchFamily="34" charset="0"/>
              <a:buChar char="•"/>
            </a:pPr>
            <a:endParaRPr lang="sv-SE" sz="2000" dirty="0">
              <a:solidFill>
                <a:schemeClr val="bg1"/>
              </a:solidFill>
              <a:latin typeface="Bembo" panose="02020502050201020203" pitchFamily="18" charset="0"/>
            </a:endParaRPr>
          </a:p>
          <a:p>
            <a:endParaRPr lang="sv-SE" sz="2000" dirty="0">
              <a:solidFill>
                <a:schemeClr val="bg1"/>
              </a:solidFill>
              <a:latin typeface="Bembo" panose="02020502050201020203" pitchFamily="18" charset="0"/>
            </a:endParaRPr>
          </a:p>
          <a:p>
            <a:endParaRPr lang="sv-SE" sz="2400" b="1" dirty="0">
              <a:solidFill>
                <a:schemeClr val="bg1"/>
              </a:solidFill>
              <a:latin typeface="Seravek Basic Medium" panose="020B0703050000020004" pitchFamily="34" charset="0"/>
            </a:endParaRPr>
          </a:p>
          <a:p>
            <a:endParaRPr lang="sv-SE" sz="2400" b="1" dirty="0">
              <a:solidFill>
                <a:schemeClr val="bg1"/>
              </a:solidFill>
              <a:latin typeface="Seravek Basic Medium" panose="020B0703050000020004" pitchFamily="34" charset="0"/>
            </a:endParaRPr>
          </a:p>
          <a:p>
            <a:endParaRPr lang="sv-SE" sz="2400" b="1" dirty="0">
              <a:solidFill>
                <a:schemeClr val="bg1"/>
              </a:solidFill>
              <a:latin typeface="Seravek Basic Medium" panose="020B0703050000020004" pitchFamily="34" charset="0"/>
            </a:endParaRPr>
          </a:p>
          <a:p>
            <a:endParaRPr lang="sv-SE" sz="2400" b="1" dirty="0">
              <a:solidFill>
                <a:schemeClr val="bg1"/>
              </a:solidFill>
              <a:latin typeface="Seravek Basic Medium" panose="020B0703050000020004" pitchFamily="34" charset="0"/>
            </a:endParaRPr>
          </a:p>
          <a:p>
            <a:endParaRPr lang="en-GB" dirty="0"/>
          </a:p>
        </p:txBody>
      </p:sp>
      <p:sp>
        <p:nvSpPr>
          <p:cNvPr id="3" name="Rektangel 2">
            <a:extLst>
              <a:ext uri="{FF2B5EF4-FFF2-40B4-BE49-F238E27FC236}">
                <a16:creationId xmlns:a16="http://schemas.microsoft.com/office/drawing/2014/main" id="{79FB16B2-7997-489C-8F9B-07B521F9285E}"/>
              </a:ext>
            </a:extLst>
          </p:cNvPr>
          <p:cNvSpPr/>
          <p:nvPr/>
        </p:nvSpPr>
        <p:spPr>
          <a:xfrm>
            <a:off x="1154616" y="893019"/>
            <a:ext cx="1466363" cy="369332"/>
          </a:xfrm>
          <a:prstGeom prst="rect">
            <a:avLst/>
          </a:prstGeom>
        </p:spPr>
        <p:txBody>
          <a:bodyPr wrap="none">
            <a:spAutoFit/>
          </a:bodyPr>
          <a:lstStyle/>
          <a:p>
            <a:r>
              <a:rPr lang="sv-SE" b="1" dirty="0">
                <a:solidFill>
                  <a:schemeClr val="bg1"/>
                </a:solidFill>
                <a:latin typeface="Seravek Basic Medium" panose="020B0703050000020004" pitchFamily="34" charset="0"/>
              </a:rPr>
              <a:t>Fortsättning</a:t>
            </a:r>
            <a:endParaRPr lang="sv-SE" dirty="0"/>
          </a:p>
        </p:txBody>
      </p:sp>
    </p:spTree>
    <p:extLst>
      <p:ext uri="{BB962C8B-B14F-4D97-AF65-F5344CB8AC3E}">
        <p14:creationId xmlns:p14="http://schemas.microsoft.com/office/powerpoint/2010/main" val="59240005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derrubrik 1"/>
          <p:cNvSpPr>
            <a:spLocks noGrp="1"/>
          </p:cNvSpPr>
          <p:nvPr>
            <p:ph type="subTitle" idx="1"/>
          </p:nvPr>
        </p:nvSpPr>
        <p:spPr>
          <a:xfrm>
            <a:off x="1154615" y="1186395"/>
            <a:ext cx="7645139" cy="4346936"/>
          </a:xfrm>
        </p:spPr>
        <p:txBody>
          <a:bodyPr/>
          <a:lstStyle/>
          <a:p>
            <a:r>
              <a:rPr lang="sv-SE" b="1" dirty="0">
                <a:solidFill>
                  <a:schemeClr val="bg1"/>
                </a:solidFill>
                <a:latin typeface="Seravek Basic Medium" panose="020B0703050000020004" pitchFamily="34" charset="0"/>
              </a:rPr>
              <a:t>Rekommendationer för vuxna med särskild risk </a:t>
            </a:r>
          </a:p>
          <a:p>
            <a:r>
              <a:rPr lang="sv-SE" sz="2400" dirty="0">
                <a:solidFill>
                  <a:schemeClr val="bg1"/>
                </a:solidFill>
                <a:latin typeface="Bembo" panose="02020502050201020203" pitchFamily="18" charset="0"/>
              </a:rPr>
              <a:t>Ohälsosamma matvanor</a:t>
            </a:r>
          </a:p>
          <a:p>
            <a:r>
              <a:rPr lang="sv-SE" sz="2400" dirty="0">
                <a:solidFill>
                  <a:schemeClr val="bg1"/>
                </a:solidFill>
                <a:latin typeface="Bembo" panose="02020502050201020203" pitchFamily="18" charset="0"/>
              </a:rPr>
              <a:t>Rekommendation </a:t>
            </a:r>
          </a:p>
          <a:p>
            <a:pPr marL="342900" indent="-342900">
              <a:buFont typeface="Arial" panose="020B0604020202020204" pitchFamily="34" charset="0"/>
              <a:buChar char="•"/>
            </a:pPr>
            <a:r>
              <a:rPr lang="sv-SE" sz="2000" dirty="0">
                <a:solidFill>
                  <a:schemeClr val="bg1"/>
                </a:solidFill>
                <a:latin typeface="Bembo" panose="02020502050201020203" pitchFamily="18" charset="0"/>
              </a:rPr>
              <a:t>Hälso- och sjukvården bör erbjuda kvalificerat rådgivande samtal till vuxna med särskild risk som har ohälsosamma matvanor (prioritet 1) </a:t>
            </a:r>
          </a:p>
          <a:p>
            <a:endParaRPr lang="sv-SE" sz="2000" dirty="0">
              <a:solidFill>
                <a:schemeClr val="bg1"/>
              </a:solidFill>
              <a:latin typeface="Bembo" panose="02020502050201020203" pitchFamily="18" charset="0"/>
            </a:endParaRPr>
          </a:p>
          <a:p>
            <a:r>
              <a:rPr lang="sv-SE" sz="2400" dirty="0">
                <a:solidFill>
                  <a:schemeClr val="bg1"/>
                </a:solidFill>
                <a:latin typeface="Bembo" panose="02020502050201020203" pitchFamily="18" charset="0"/>
              </a:rPr>
              <a:t>Övriga rekommendationer inom området </a:t>
            </a:r>
          </a:p>
          <a:p>
            <a:r>
              <a:rPr lang="sv-SE" sz="2000" dirty="0">
                <a:solidFill>
                  <a:schemeClr val="bg1"/>
                </a:solidFill>
                <a:latin typeface="Bembo" panose="02020502050201020203" pitchFamily="18" charset="0"/>
              </a:rPr>
              <a:t>• rådgivande samtal (rad 32) </a:t>
            </a:r>
          </a:p>
          <a:p>
            <a:r>
              <a:rPr lang="sv-SE" sz="2000" dirty="0">
                <a:solidFill>
                  <a:schemeClr val="bg1"/>
                </a:solidFill>
                <a:latin typeface="Bembo" panose="02020502050201020203" pitchFamily="18" charset="0"/>
              </a:rPr>
              <a:t>• webbaserad intervention (rad 34)</a:t>
            </a:r>
          </a:p>
          <a:p>
            <a:pPr marL="342900" indent="-342900">
              <a:buFont typeface="Arial" panose="020B0604020202020204" pitchFamily="34" charset="0"/>
              <a:buChar char="•"/>
            </a:pPr>
            <a:endParaRPr lang="sv-SE" sz="2000" dirty="0">
              <a:solidFill>
                <a:schemeClr val="bg1"/>
              </a:solidFill>
              <a:latin typeface="Bembo" panose="02020502050201020203" pitchFamily="18" charset="0"/>
            </a:endParaRPr>
          </a:p>
          <a:p>
            <a:pPr marL="342900" indent="-342900">
              <a:buFont typeface="Arial" panose="020B0604020202020204" pitchFamily="34" charset="0"/>
              <a:buChar char="•"/>
            </a:pPr>
            <a:endParaRPr lang="sv-SE" sz="2000" dirty="0">
              <a:solidFill>
                <a:schemeClr val="bg1"/>
              </a:solidFill>
              <a:latin typeface="Bembo" panose="02020502050201020203" pitchFamily="18" charset="0"/>
            </a:endParaRPr>
          </a:p>
          <a:p>
            <a:endParaRPr lang="sv-SE" sz="2000" dirty="0">
              <a:solidFill>
                <a:schemeClr val="bg1"/>
              </a:solidFill>
              <a:latin typeface="Bembo" panose="02020502050201020203" pitchFamily="18" charset="0"/>
            </a:endParaRPr>
          </a:p>
          <a:p>
            <a:endParaRPr lang="sv-SE" sz="2400" b="1" dirty="0">
              <a:solidFill>
                <a:schemeClr val="bg1"/>
              </a:solidFill>
              <a:latin typeface="Seravek Basic Medium" panose="020B0703050000020004" pitchFamily="34" charset="0"/>
            </a:endParaRPr>
          </a:p>
          <a:p>
            <a:endParaRPr lang="sv-SE" sz="2400" b="1" dirty="0">
              <a:solidFill>
                <a:schemeClr val="bg1"/>
              </a:solidFill>
              <a:latin typeface="Seravek Basic Medium" panose="020B0703050000020004" pitchFamily="34" charset="0"/>
            </a:endParaRPr>
          </a:p>
          <a:p>
            <a:endParaRPr lang="sv-SE" sz="2400" b="1" dirty="0">
              <a:solidFill>
                <a:schemeClr val="bg1"/>
              </a:solidFill>
              <a:latin typeface="Seravek Basic Medium" panose="020B0703050000020004" pitchFamily="34" charset="0"/>
            </a:endParaRPr>
          </a:p>
          <a:p>
            <a:endParaRPr lang="sv-SE" sz="2400" b="1" dirty="0">
              <a:solidFill>
                <a:schemeClr val="bg1"/>
              </a:solidFill>
              <a:latin typeface="Seravek Basic Medium" panose="020B0703050000020004" pitchFamily="34" charset="0"/>
            </a:endParaRPr>
          </a:p>
          <a:p>
            <a:endParaRPr lang="en-GB" dirty="0"/>
          </a:p>
        </p:txBody>
      </p:sp>
      <p:sp>
        <p:nvSpPr>
          <p:cNvPr id="3" name="Rektangel 2">
            <a:extLst>
              <a:ext uri="{FF2B5EF4-FFF2-40B4-BE49-F238E27FC236}">
                <a16:creationId xmlns:a16="http://schemas.microsoft.com/office/drawing/2014/main" id="{877669BD-314B-42CF-B2BA-5BF67A51402E}"/>
              </a:ext>
            </a:extLst>
          </p:cNvPr>
          <p:cNvSpPr/>
          <p:nvPr/>
        </p:nvSpPr>
        <p:spPr>
          <a:xfrm>
            <a:off x="1154616" y="899120"/>
            <a:ext cx="1466363" cy="369332"/>
          </a:xfrm>
          <a:prstGeom prst="rect">
            <a:avLst/>
          </a:prstGeom>
        </p:spPr>
        <p:txBody>
          <a:bodyPr wrap="none">
            <a:spAutoFit/>
          </a:bodyPr>
          <a:lstStyle/>
          <a:p>
            <a:r>
              <a:rPr lang="sv-SE" b="1" dirty="0">
                <a:solidFill>
                  <a:schemeClr val="bg1"/>
                </a:solidFill>
                <a:latin typeface="Seravek Basic Medium" panose="020B0703050000020004" pitchFamily="34" charset="0"/>
              </a:rPr>
              <a:t>Fortsättning</a:t>
            </a:r>
          </a:p>
        </p:txBody>
      </p:sp>
    </p:spTree>
    <p:extLst>
      <p:ext uri="{BB962C8B-B14F-4D97-AF65-F5344CB8AC3E}">
        <p14:creationId xmlns:p14="http://schemas.microsoft.com/office/powerpoint/2010/main" val="92912569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derrubrik 1"/>
          <p:cNvSpPr>
            <a:spLocks noGrp="1"/>
          </p:cNvSpPr>
          <p:nvPr>
            <p:ph type="subTitle" idx="1"/>
          </p:nvPr>
        </p:nvSpPr>
        <p:spPr>
          <a:xfrm>
            <a:off x="1154615" y="1175657"/>
            <a:ext cx="7645139" cy="4357674"/>
          </a:xfrm>
        </p:spPr>
        <p:txBody>
          <a:bodyPr/>
          <a:lstStyle/>
          <a:p>
            <a:r>
              <a:rPr lang="sv-SE" b="1" dirty="0">
                <a:solidFill>
                  <a:schemeClr val="bg1"/>
                </a:solidFill>
                <a:latin typeface="Seravek Basic Medium" panose="020B0703050000020004" pitchFamily="34" charset="0"/>
              </a:rPr>
              <a:t>Rekommendationer för vuxna med särskild risk </a:t>
            </a:r>
          </a:p>
          <a:p>
            <a:r>
              <a:rPr lang="sv-SE" sz="2400" dirty="0">
                <a:solidFill>
                  <a:schemeClr val="bg1"/>
                </a:solidFill>
                <a:latin typeface="Bembo" panose="02020502050201020203" pitchFamily="18" charset="0"/>
              </a:rPr>
              <a:t>Otillräcklig fysisk aktivitet</a:t>
            </a:r>
          </a:p>
          <a:p>
            <a:r>
              <a:rPr lang="sv-SE" sz="2400" dirty="0">
                <a:solidFill>
                  <a:schemeClr val="bg1"/>
                </a:solidFill>
                <a:latin typeface="Bembo" panose="02020502050201020203" pitchFamily="18" charset="0"/>
              </a:rPr>
              <a:t>Rekommendation </a:t>
            </a:r>
          </a:p>
          <a:p>
            <a:pPr marL="342900" indent="-342900">
              <a:buFont typeface="Arial" panose="020B0604020202020204" pitchFamily="34" charset="0"/>
              <a:buChar char="•"/>
            </a:pPr>
            <a:r>
              <a:rPr lang="sv-SE" sz="2000" dirty="0" err="1">
                <a:solidFill>
                  <a:schemeClr val="bg1"/>
                </a:solidFill>
                <a:latin typeface="Bembo" panose="02020502050201020203" pitchFamily="18" charset="0"/>
              </a:rPr>
              <a:t>Hälso</a:t>
            </a:r>
            <a:r>
              <a:rPr lang="sv-SE" sz="2000" dirty="0">
                <a:solidFill>
                  <a:schemeClr val="bg1"/>
                </a:solidFill>
                <a:latin typeface="Bembo" panose="02020502050201020203" pitchFamily="18" charset="0"/>
              </a:rPr>
              <a:t> och sjukvården bör:</a:t>
            </a:r>
          </a:p>
          <a:p>
            <a:r>
              <a:rPr lang="sv-SE" sz="2000" dirty="0">
                <a:solidFill>
                  <a:schemeClr val="bg1"/>
                </a:solidFill>
                <a:latin typeface="Bembo" panose="02020502050201020203" pitchFamily="18" charset="0"/>
              </a:rPr>
              <a:t>	- erbjuda rådgivande samtal till vuxna med särskild risk som är  	otillräckligt fysiskt aktiva (prioritet 2) </a:t>
            </a:r>
          </a:p>
          <a:p>
            <a:r>
              <a:rPr lang="sv-SE" sz="2000" dirty="0">
                <a:solidFill>
                  <a:schemeClr val="bg1"/>
                </a:solidFill>
                <a:latin typeface="Bembo" panose="02020502050201020203" pitchFamily="18" charset="0"/>
              </a:rPr>
              <a:t>	- erbjuda rådgivande samtal med tillägg av skriftlig ordination av 	fysisk aktivitet till vuxna med särskild risk som är otillräckligt fysiskt 	aktiva (prioritet 2) </a:t>
            </a:r>
          </a:p>
          <a:p>
            <a:r>
              <a:rPr lang="sv-SE" sz="2000" dirty="0">
                <a:solidFill>
                  <a:schemeClr val="bg1"/>
                </a:solidFill>
                <a:latin typeface="Bembo" panose="02020502050201020203" pitchFamily="18" charset="0"/>
              </a:rPr>
              <a:t>     - erbjuda rådgivande samtal med tillägg av aktivitetsmätare till vuxna 	med särskild risk som är otillräckligt fysiskt aktiva (prioritet 2) </a:t>
            </a:r>
          </a:p>
          <a:p>
            <a:r>
              <a:rPr lang="sv-SE" sz="2000" dirty="0">
                <a:solidFill>
                  <a:schemeClr val="bg1"/>
                </a:solidFill>
                <a:latin typeface="Bembo" panose="02020502050201020203" pitchFamily="18" charset="0"/>
              </a:rPr>
              <a:t>	</a:t>
            </a:r>
          </a:p>
          <a:p>
            <a:endParaRPr lang="sv-SE" sz="2000" dirty="0">
              <a:solidFill>
                <a:schemeClr val="bg1"/>
              </a:solidFill>
              <a:latin typeface="Bembo" panose="02020502050201020203" pitchFamily="18" charset="0"/>
            </a:endParaRPr>
          </a:p>
          <a:p>
            <a:pPr marL="342900" indent="-342900">
              <a:buFont typeface="Arial" panose="020B0604020202020204" pitchFamily="34" charset="0"/>
              <a:buChar char="•"/>
            </a:pPr>
            <a:endParaRPr lang="sv-SE" sz="2000" dirty="0">
              <a:solidFill>
                <a:schemeClr val="bg1"/>
              </a:solidFill>
              <a:latin typeface="Bembo" panose="02020502050201020203" pitchFamily="18" charset="0"/>
            </a:endParaRPr>
          </a:p>
          <a:p>
            <a:endParaRPr lang="sv-SE" sz="2000" dirty="0">
              <a:solidFill>
                <a:schemeClr val="bg1"/>
              </a:solidFill>
              <a:latin typeface="Bembo" panose="02020502050201020203" pitchFamily="18" charset="0"/>
            </a:endParaRPr>
          </a:p>
          <a:p>
            <a:endParaRPr lang="sv-SE" sz="2400" b="1" dirty="0">
              <a:solidFill>
                <a:schemeClr val="bg1"/>
              </a:solidFill>
              <a:latin typeface="Seravek Basic Medium" panose="020B0703050000020004" pitchFamily="34" charset="0"/>
            </a:endParaRPr>
          </a:p>
          <a:p>
            <a:endParaRPr lang="sv-SE" sz="2400" b="1" dirty="0">
              <a:solidFill>
                <a:schemeClr val="bg1"/>
              </a:solidFill>
              <a:latin typeface="Seravek Basic Medium" panose="020B0703050000020004" pitchFamily="34" charset="0"/>
            </a:endParaRPr>
          </a:p>
          <a:p>
            <a:endParaRPr lang="sv-SE" sz="2400" b="1" dirty="0">
              <a:solidFill>
                <a:schemeClr val="bg1"/>
              </a:solidFill>
              <a:latin typeface="Seravek Basic Medium" panose="020B0703050000020004" pitchFamily="34" charset="0"/>
            </a:endParaRPr>
          </a:p>
          <a:p>
            <a:endParaRPr lang="sv-SE" sz="2400" b="1" dirty="0">
              <a:solidFill>
                <a:schemeClr val="bg1"/>
              </a:solidFill>
              <a:latin typeface="Seravek Basic Medium" panose="020B0703050000020004" pitchFamily="34" charset="0"/>
            </a:endParaRPr>
          </a:p>
          <a:p>
            <a:endParaRPr lang="en-GB" dirty="0"/>
          </a:p>
        </p:txBody>
      </p:sp>
      <p:sp>
        <p:nvSpPr>
          <p:cNvPr id="3" name="Rektangel 2">
            <a:extLst>
              <a:ext uri="{FF2B5EF4-FFF2-40B4-BE49-F238E27FC236}">
                <a16:creationId xmlns:a16="http://schemas.microsoft.com/office/drawing/2014/main" id="{877669BD-314B-42CF-B2BA-5BF67A51402E}"/>
              </a:ext>
            </a:extLst>
          </p:cNvPr>
          <p:cNvSpPr/>
          <p:nvPr/>
        </p:nvSpPr>
        <p:spPr>
          <a:xfrm>
            <a:off x="1154615" y="529788"/>
            <a:ext cx="1466363" cy="369332"/>
          </a:xfrm>
          <a:prstGeom prst="rect">
            <a:avLst/>
          </a:prstGeom>
        </p:spPr>
        <p:txBody>
          <a:bodyPr wrap="none">
            <a:spAutoFit/>
          </a:bodyPr>
          <a:lstStyle/>
          <a:p>
            <a:r>
              <a:rPr lang="sv-SE" b="1" dirty="0">
                <a:solidFill>
                  <a:schemeClr val="bg1"/>
                </a:solidFill>
                <a:latin typeface="Seravek Basic Medium" panose="020B0703050000020004" pitchFamily="34" charset="0"/>
              </a:rPr>
              <a:t>Fortsättning</a:t>
            </a:r>
          </a:p>
        </p:txBody>
      </p:sp>
    </p:spTree>
    <p:extLst>
      <p:ext uri="{BB962C8B-B14F-4D97-AF65-F5344CB8AC3E}">
        <p14:creationId xmlns:p14="http://schemas.microsoft.com/office/powerpoint/2010/main" val="286217436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derrubrik 1">
            <a:extLst>
              <a:ext uri="{FF2B5EF4-FFF2-40B4-BE49-F238E27FC236}">
                <a16:creationId xmlns:a16="http://schemas.microsoft.com/office/drawing/2014/main" id="{B03A4904-E12A-4BF7-8846-6DB6238F21F4}"/>
              </a:ext>
            </a:extLst>
          </p:cNvPr>
          <p:cNvSpPr>
            <a:spLocks noGrp="1"/>
          </p:cNvSpPr>
          <p:nvPr>
            <p:ph type="subTitle" idx="1"/>
          </p:nvPr>
        </p:nvSpPr>
        <p:spPr>
          <a:xfrm>
            <a:off x="1041400" y="1246908"/>
            <a:ext cx="7023100" cy="4120959"/>
          </a:xfrm>
        </p:spPr>
        <p:txBody>
          <a:bodyPr/>
          <a:lstStyle/>
          <a:p>
            <a:r>
              <a:rPr lang="sv-SE" sz="2400" dirty="0">
                <a:solidFill>
                  <a:schemeClr val="bg1"/>
                </a:solidFill>
                <a:latin typeface="Bembo" panose="02020502050201020203" pitchFamily="18" charset="0"/>
              </a:rPr>
              <a:t>Övriga rekommendationer inom området </a:t>
            </a:r>
          </a:p>
          <a:p>
            <a:r>
              <a:rPr lang="sv-SE" sz="2000" dirty="0">
                <a:solidFill>
                  <a:schemeClr val="bg1"/>
                </a:solidFill>
                <a:latin typeface="Bembo" panose="02020502050201020203" pitchFamily="18" charset="0"/>
              </a:rPr>
              <a:t>• kvalificerat rådgivande samtal (rad 38) </a:t>
            </a:r>
          </a:p>
          <a:p>
            <a:r>
              <a:rPr lang="sv-SE" sz="2000" dirty="0">
                <a:solidFill>
                  <a:schemeClr val="bg1"/>
                </a:solidFill>
                <a:latin typeface="Bembo" panose="02020502050201020203" pitchFamily="18" charset="0"/>
              </a:rPr>
              <a:t>• webbaserad intervention (rad 39)</a:t>
            </a:r>
          </a:p>
          <a:p>
            <a:endParaRPr lang="sv-SE" dirty="0">
              <a:solidFill>
                <a:schemeClr val="bg1"/>
              </a:solidFill>
              <a:latin typeface="Bembo" panose="02020502050201020203" pitchFamily="18" charset="0"/>
            </a:endParaRPr>
          </a:p>
          <a:p>
            <a:endParaRPr lang="sv-SE" dirty="0">
              <a:solidFill>
                <a:schemeClr val="bg1"/>
              </a:solidFill>
              <a:latin typeface="Bembo" panose="02020502050201020203" pitchFamily="18" charset="0"/>
            </a:endParaRPr>
          </a:p>
          <a:p>
            <a:endParaRPr lang="sv-SE" dirty="0"/>
          </a:p>
        </p:txBody>
      </p:sp>
      <p:sp>
        <p:nvSpPr>
          <p:cNvPr id="4" name="Rektangel 3">
            <a:extLst>
              <a:ext uri="{FF2B5EF4-FFF2-40B4-BE49-F238E27FC236}">
                <a16:creationId xmlns:a16="http://schemas.microsoft.com/office/drawing/2014/main" id="{4F6B19CC-F351-4B9C-BC82-86A72941477E}"/>
              </a:ext>
            </a:extLst>
          </p:cNvPr>
          <p:cNvSpPr/>
          <p:nvPr/>
        </p:nvSpPr>
        <p:spPr>
          <a:xfrm>
            <a:off x="1154615" y="529788"/>
            <a:ext cx="1466363" cy="369332"/>
          </a:xfrm>
          <a:prstGeom prst="rect">
            <a:avLst/>
          </a:prstGeom>
        </p:spPr>
        <p:txBody>
          <a:bodyPr wrap="none">
            <a:spAutoFit/>
          </a:bodyPr>
          <a:lstStyle/>
          <a:p>
            <a:r>
              <a:rPr lang="sv-SE" b="1" dirty="0">
                <a:solidFill>
                  <a:schemeClr val="bg1"/>
                </a:solidFill>
                <a:latin typeface="Seravek Basic Medium" panose="020B0703050000020004" pitchFamily="34" charset="0"/>
              </a:rPr>
              <a:t>Fortsättning</a:t>
            </a:r>
          </a:p>
        </p:txBody>
      </p:sp>
    </p:spTree>
    <p:extLst>
      <p:ext uri="{BB962C8B-B14F-4D97-AF65-F5344CB8AC3E}">
        <p14:creationId xmlns:p14="http://schemas.microsoft.com/office/powerpoint/2010/main" val="208963814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derrubrik 1"/>
          <p:cNvSpPr>
            <a:spLocks noGrp="1"/>
          </p:cNvSpPr>
          <p:nvPr>
            <p:ph type="subTitle" idx="1"/>
          </p:nvPr>
        </p:nvSpPr>
        <p:spPr>
          <a:xfrm>
            <a:off x="1154615" y="427512"/>
            <a:ext cx="7612867" cy="5807033"/>
          </a:xfrm>
        </p:spPr>
        <p:txBody>
          <a:bodyPr/>
          <a:lstStyle/>
          <a:p>
            <a:r>
              <a:rPr lang="sv-SE" b="1" dirty="0">
                <a:solidFill>
                  <a:schemeClr val="bg1"/>
                </a:solidFill>
                <a:latin typeface="Seravek Basic Medium" panose="020B0703050000020004" pitchFamily="34" charset="0"/>
              </a:rPr>
              <a:t>Rekommendationen för vuxna som ska genomgå en operation</a:t>
            </a:r>
          </a:p>
          <a:p>
            <a:r>
              <a:rPr lang="sv-SE" sz="2400" dirty="0">
                <a:solidFill>
                  <a:schemeClr val="bg1"/>
                </a:solidFill>
                <a:latin typeface="Bembo" panose="02020502050201020203" pitchFamily="18" charset="0"/>
              </a:rPr>
              <a:t>Rökning</a:t>
            </a:r>
          </a:p>
          <a:p>
            <a:r>
              <a:rPr lang="sv-SE" sz="2400" dirty="0">
                <a:solidFill>
                  <a:schemeClr val="bg1"/>
                </a:solidFill>
                <a:latin typeface="Bembo" panose="02020502050201020203" pitchFamily="18" charset="0"/>
              </a:rPr>
              <a:t>Rekommendation </a:t>
            </a:r>
          </a:p>
          <a:p>
            <a:pPr marL="342900" indent="-342900">
              <a:buFont typeface="Arial" panose="020B0604020202020204" pitchFamily="34" charset="0"/>
              <a:buChar char="•"/>
            </a:pPr>
            <a:r>
              <a:rPr lang="sv-SE" sz="1800" dirty="0">
                <a:solidFill>
                  <a:schemeClr val="bg1"/>
                </a:solidFill>
                <a:latin typeface="Bembo" panose="02020502050201020203" pitchFamily="18" charset="0"/>
              </a:rPr>
              <a:t>Hälso- och sjukvården bör: </a:t>
            </a:r>
          </a:p>
          <a:p>
            <a:r>
              <a:rPr lang="sv-SE" sz="1800" dirty="0">
                <a:solidFill>
                  <a:schemeClr val="bg1"/>
                </a:solidFill>
                <a:latin typeface="Bembo" panose="02020502050201020203" pitchFamily="18" charset="0"/>
              </a:rPr>
              <a:t>	- erbjuda kvalificerat rådgivande samtal med erbjudande om tillägg med 	nikotinläkemedel till vuxna som ska genomgå en operation och som röker 	(prioritet 1)</a:t>
            </a:r>
          </a:p>
          <a:p>
            <a:r>
              <a:rPr lang="sv-SE" sz="1800" dirty="0">
                <a:solidFill>
                  <a:schemeClr val="bg1"/>
                </a:solidFill>
                <a:latin typeface="Bembo" panose="02020502050201020203" pitchFamily="18" charset="0"/>
              </a:rPr>
              <a:t>	- erbjuda rådgivande eller kvalificerat rådgivande samtal med tillägg av 	läkemedel </a:t>
            </a:r>
            <a:r>
              <a:rPr lang="sv-SE" sz="1800" dirty="0" err="1">
                <a:solidFill>
                  <a:schemeClr val="bg1"/>
                </a:solidFill>
                <a:latin typeface="Bembo" panose="02020502050201020203" pitchFamily="18" charset="0"/>
              </a:rPr>
              <a:t>fär</a:t>
            </a:r>
            <a:r>
              <a:rPr lang="sv-SE" sz="1800" dirty="0">
                <a:solidFill>
                  <a:schemeClr val="bg1"/>
                </a:solidFill>
                <a:latin typeface="Bembo" panose="02020502050201020203" pitchFamily="18" charset="0"/>
              </a:rPr>
              <a:t> </a:t>
            </a:r>
            <a:r>
              <a:rPr lang="sv-SE" sz="1800" dirty="0" err="1">
                <a:solidFill>
                  <a:schemeClr val="bg1"/>
                </a:solidFill>
                <a:latin typeface="Bembo" panose="02020502050201020203" pitchFamily="18" charset="0"/>
              </a:rPr>
              <a:t>rökavvänjnng</a:t>
            </a:r>
            <a:r>
              <a:rPr lang="sv-SE" sz="1800" dirty="0">
                <a:solidFill>
                  <a:schemeClr val="bg1"/>
                </a:solidFill>
                <a:latin typeface="Bembo" panose="02020502050201020203" pitchFamily="18" charset="0"/>
              </a:rPr>
              <a:t> (</a:t>
            </a:r>
            <a:r>
              <a:rPr lang="sv-SE" sz="1800" dirty="0" err="1">
                <a:solidFill>
                  <a:schemeClr val="bg1"/>
                </a:solidFill>
                <a:latin typeface="Bembo" panose="02020502050201020203" pitchFamily="18" charset="0"/>
              </a:rPr>
              <a:t>vareiklin</a:t>
            </a:r>
            <a:r>
              <a:rPr lang="sv-SE" sz="1800" dirty="0">
                <a:solidFill>
                  <a:schemeClr val="bg1"/>
                </a:solidFill>
                <a:latin typeface="Bembo" panose="02020502050201020203" pitchFamily="18" charset="0"/>
              </a:rPr>
              <a:t>) till vuxna som ska genomgå en 	operation och som röker (prioritet 2)</a:t>
            </a:r>
          </a:p>
          <a:p>
            <a:endParaRPr lang="sv-SE" sz="2400" dirty="0">
              <a:solidFill>
                <a:schemeClr val="bg1"/>
              </a:solidFill>
              <a:latin typeface="Bembo" panose="02020502050201020203" pitchFamily="18" charset="0"/>
            </a:endParaRPr>
          </a:p>
          <a:p>
            <a:r>
              <a:rPr lang="sv-SE" sz="2400" dirty="0">
                <a:solidFill>
                  <a:schemeClr val="bg1"/>
                </a:solidFill>
                <a:latin typeface="Bembo" panose="02020502050201020203" pitchFamily="18" charset="0"/>
              </a:rPr>
              <a:t>Övriga rekommendationer inom området: </a:t>
            </a:r>
          </a:p>
          <a:p>
            <a:r>
              <a:rPr lang="sv-SE" sz="1800" dirty="0">
                <a:solidFill>
                  <a:schemeClr val="bg1"/>
                </a:solidFill>
                <a:latin typeface="Bembo" panose="02020502050201020203" pitchFamily="18" charset="0"/>
              </a:rPr>
              <a:t> 	• rådgivande samtal med erbjudande om nikotinersättningsmedel (rad 40) </a:t>
            </a:r>
          </a:p>
          <a:p>
            <a:endParaRPr lang="sv-SE" sz="1800" dirty="0">
              <a:solidFill>
                <a:schemeClr val="bg1"/>
              </a:solidFill>
              <a:latin typeface="Bembo" panose="02020502050201020203" pitchFamily="18" charset="0"/>
            </a:endParaRPr>
          </a:p>
          <a:p>
            <a:endParaRPr lang="sv-SE" sz="1800" dirty="0">
              <a:solidFill>
                <a:schemeClr val="bg1"/>
              </a:solidFill>
              <a:latin typeface="Bembo" panose="02020502050201020203" pitchFamily="18" charset="0"/>
            </a:endParaRPr>
          </a:p>
          <a:p>
            <a:endParaRPr lang="sv-SE" sz="1800" dirty="0">
              <a:solidFill>
                <a:schemeClr val="bg1"/>
              </a:solidFill>
              <a:latin typeface="Bembo" panose="02020502050201020203" pitchFamily="18" charset="0"/>
            </a:endParaRPr>
          </a:p>
          <a:p>
            <a:pPr marL="342900" indent="-342900">
              <a:buFont typeface="Arial" panose="020B0604020202020204" pitchFamily="34" charset="0"/>
              <a:buChar char="•"/>
            </a:pPr>
            <a:endParaRPr lang="sv-SE" sz="2000" dirty="0">
              <a:solidFill>
                <a:schemeClr val="bg1"/>
              </a:solidFill>
              <a:latin typeface="Bembo" panose="02020502050201020203" pitchFamily="18" charset="0"/>
            </a:endParaRPr>
          </a:p>
          <a:p>
            <a:pPr marL="342900" indent="-342900">
              <a:buFont typeface="Arial" panose="020B0604020202020204" pitchFamily="34" charset="0"/>
              <a:buChar char="•"/>
            </a:pPr>
            <a:endParaRPr lang="sv-SE" sz="2000" dirty="0">
              <a:solidFill>
                <a:schemeClr val="bg1"/>
              </a:solidFill>
              <a:latin typeface="Bembo" panose="02020502050201020203" pitchFamily="18" charset="0"/>
            </a:endParaRPr>
          </a:p>
          <a:p>
            <a:endParaRPr lang="sv-SE" sz="2000" dirty="0">
              <a:solidFill>
                <a:schemeClr val="bg1"/>
              </a:solidFill>
              <a:latin typeface="Bembo" panose="02020502050201020203" pitchFamily="18" charset="0"/>
            </a:endParaRPr>
          </a:p>
          <a:p>
            <a:endParaRPr lang="sv-SE" sz="2400" b="1" dirty="0">
              <a:solidFill>
                <a:schemeClr val="bg1"/>
              </a:solidFill>
              <a:latin typeface="Seravek Basic Medium" panose="020B0703050000020004" pitchFamily="34" charset="0"/>
            </a:endParaRPr>
          </a:p>
          <a:p>
            <a:endParaRPr lang="sv-SE" sz="2400" b="1" dirty="0">
              <a:solidFill>
                <a:schemeClr val="bg1"/>
              </a:solidFill>
              <a:latin typeface="Seravek Basic Medium" panose="020B0703050000020004" pitchFamily="34" charset="0"/>
            </a:endParaRPr>
          </a:p>
          <a:p>
            <a:endParaRPr lang="sv-SE" sz="2400" b="1" dirty="0">
              <a:solidFill>
                <a:schemeClr val="bg1"/>
              </a:solidFill>
              <a:latin typeface="Seravek Basic Medium" panose="020B0703050000020004" pitchFamily="34" charset="0"/>
            </a:endParaRPr>
          </a:p>
          <a:p>
            <a:endParaRPr lang="sv-SE" sz="2400" b="1" dirty="0">
              <a:solidFill>
                <a:schemeClr val="bg1"/>
              </a:solidFill>
              <a:latin typeface="Seravek Basic Medium" panose="020B0703050000020004" pitchFamily="34" charset="0"/>
            </a:endParaRPr>
          </a:p>
          <a:p>
            <a:endParaRPr lang="en-GB" dirty="0"/>
          </a:p>
        </p:txBody>
      </p:sp>
    </p:spTree>
    <p:extLst>
      <p:ext uri="{BB962C8B-B14F-4D97-AF65-F5344CB8AC3E}">
        <p14:creationId xmlns:p14="http://schemas.microsoft.com/office/powerpoint/2010/main" val="215798963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derrubrik 1"/>
          <p:cNvSpPr>
            <a:spLocks noGrp="1"/>
          </p:cNvSpPr>
          <p:nvPr>
            <p:ph type="subTitle" idx="1"/>
          </p:nvPr>
        </p:nvSpPr>
        <p:spPr>
          <a:xfrm>
            <a:off x="1154615" y="1186395"/>
            <a:ext cx="7666655" cy="4346936"/>
          </a:xfrm>
        </p:spPr>
        <p:txBody>
          <a:bodyPr/>
          <a:lstStyle/>
          <a:p>
            <a:r>
              <a:rPr lang="sv-SE" b="1" dirty="0">
                <a:solidFill>
                  <a:schemeClr val="bg1"/>
                </a:solidFill>
                <a:latin typeface="Seravek Basic Medium" panose="020B0703050000020004" pitchFamily="34" charset="0"/>
              </a:rPr>
              <a:t>Rekommendationen för vuxna som ska genomgå operation</a:t>
            </a:r>
            <a:endParaRPr lang="sv-SE" dirty="0">
              <a:solidFill>
                <a:schemeClr val="bg1"/>
              </a:solidFill>
              <a:latin typeface="Bembo" panose="02020502050201020203" pitchFamily="18" charset="0"/>
            </a:endParaRPr>
          </a:p>
          <a:p>
            <a:r>
              <a:rPr lang="sv-SE" sz="2400" dirty="0">
                <a:solidFill>
                  <a:schemeClr val="bg1"/>
                </a:solidFill>
                <a:latin typeface="Bembo" panose="02020502050201020203" pitchFamily="18" charset="0"/>
              </a:rPr>
              <a:t>Riskbruk av alkohol</a:t>
            </a:r>
          </a:p>
          <a:p>
            <a:r>
              <a:rPr lang="sv-SE" sz="2400" dirty="0">
                <a:solidFill>
                  <a:schemeClr val="bg1"/>
                </a:solidFill>
                <a:latin typeface="Bembo" panose="02020502050201020203" pitchFamily="18" charset="0"/>
              </a:rPr>
              <a:t>Rekommendation </a:t>
            </a:r>
          </a:p>
          <a:p>
            <a:pPr marL="342900" indent="-342900">
              <a:buFont typeface="Arial" panose="020B0604020202020204" pitchFamily="34" charset="0"/>
              <a:buChar char="•"/>
            </a:pPr>
            <a:r>
              <a:rPr lang="sv-SE" sz="2000" dirty="0">
                <a:solidFill>
                  <a:schemeClr val="bg1"/>
                </a:solidFill>
                <a:latin typeface="Bembo" panose="02020502050201020203" pitchFamily="18" charset="0"/>
              </a:rPr>
              <a:t>Hälso- och sjukvården bör erbjuda rådgivande samtal till vuxna som ska genomgå en operation och har ett riskbruk av alkohol (prioritet 3) </a:t>
            </a:r>
          </a:p>
          <a:p>
            <a:r>
              <a:rPr lang="sv-SE" sz="2000" dirty="0">
                <a:solidFill>
                  <a:schemeClr val="bg1"/>
                </a:solidFill>
                <a:latin typeface="Bembo" panose="02020502050201020203" pitchFamily="18" charset="0"/>
              </a:rPr>
              <a:t> </a:t>
            </a:r>
          </a:p>
          <a:p>
            <a:r>
              <a:rPr lang="sv-SE" sz="2400" dirty="0">
                <a:solidFill>
                  <a:schemeClr val="bg1"/>
                </a:solidFill>
                <a:latin typeface="Bembo" panose="02020502050201020203" pitchFamily="18" charset="0"/>
              </a:rPr>
              <a:t>Övriga rekommendationer inom området </a:t>
            </a:r>
          </a:p>
          <a:p>
            <a:r>
              <a:rPr lang="sv-SE" sz="2000" dirty="0">
                <a:solidFill>
                  <a:schemeClr val="bg1"/>
                </a:solidFill>
                <a:latin typeface="Bembo" panose="02020502050201020203" pitchFamily="18" charset="0"/>
              </a:rPr>
              <a:t>• kvalificerat rådgivande samtal (rad 43) </a:t>
            </a:r>
          </a:p>
          <a:p>
            <a:pPr marL="342900" indent="-342900">
              <a:buFont typeface="Arial" panose="020B0604020202020204" pitchFamily="34" charset="0"/>
              <a:buChar char="•"/>
            </a:pPr>
            <a:endParaRPr lang="sv-SE" sz="2000" dirty="0">
              <a:solidFill>
                <a:schemeClr val="bg1"/>
              </a:solidFill>
              <a:latin typeface="Bembo" panose="02020502050201020203" pitchFamily="18" charset="0"/>
            </a:endParaRPr>
          </a:p>
          <a:p>
            <a:pPr marL="342900" indent="-342900">
              <a:buFont typeface="Arial" panose="020B0604020202020204" pitchFamily="34" charset="0"/>
              <a:buChar char="•"/>
            </a:pPr>
            <a:endParaRPr lang="sv-SE" sz="1800" dirty="0">
              <a:solidFill>
                <a:schemeClr val="bg1"/>
              </a:solidFill>
              <a:latin typeface="Bembo" panose="02020502050201020203" pitchFamily="18" charset="0"/>
            </a:endParaRPr>
          </a:p>
          <a:p>
            <a:pPr marL="342900" indent="-342900">
              <a:buFont typeface="Arial" panose="020B0604020202020204" pitchFamily="34" charset="0"/>
              <a:buChar char="•"/>
            </a:pPr>
            <a:endParaRPr lang="sv-SE" sz="1800" dirty="0">
              <a:solidFill>
                <a:schemeClr val="bg1"/>
              </a:solidFill>
              <a:latin typeface="Bembo" panose="02020502050201020203" pitchFamily="18" charset="0"/>
            </a:endParaRPr>
          </a:p>
          <a:p>
            <a:pPr marL="342900" indent="-342900">
              <a:buFont typeface="Arial" panose="020B0604020202020204" pitchFamily="34" charset="0"/>
              <a:buChar char="•"/>
            </a:pPr>
            <a:endParaRPr lang="sv-SE" sz="1800" dirty="0">
              <a:solidFill>
                <a:schemeClr val="bg1"/>
              </a:solidFill>
              <a:latin typeface="Bembo" panose="02020502050201020203" pitchFamily="18" charset="0"/>
            </a:endParaRPr>
          </a:p>
          <a:p>
            <a:pPr marL="342900" indent="-342900">
              <a:buFont typeface="Arial" panose="020B0604020202020204" pitchFamily="34" charset="0"/>
              <a:buChar char="•"/>
            </a:pPr>
            <a:endParaRPr lang="sv-SE" sz="1800" dirty="0">
              <a:solidFill>
                <a:schemeClr val="bg1"/>
              </a:solidFill>
              <a:latin typeface="Bembo" panose="02020502050201020203" pitchFamily="18" charset="0"/>
            </a:endParaRPr>
          </a:p>
          <a:p>
            <a:endParaRPr lang="sv-SE" sz="1800" dirty="0">
              <a:solidFill>
                <a:schemeClr val="bg1"/>
              </a:solidFill>
              <a:latin typeface="Bembo" panose="02020502050201020203" pitchFamily="18" charset="0"/>
            </a:endParaRPr>
          </a:p>
          <a:p>
            <a:endParaRPr lang="sv-SE" sz="1800" dirty="0">
              <a:solidFill>
                <a:schemeClr val="bg1"/>
              </a:solidFill>
              <a:latin typeface="Bembo" panose="02020502050201020203" pitchFamily="18" charset="0"/>
            </a:endParaRPr>
          </a:p>
          <a:p>
            <a:endParaRPr lang="sv-SE" sz="1800" dirty="0">
              <a:solidFill>
                <a:schemeClr val="bg1"/>
              </a:solidFill>
              <a:latin typeface="Bembo" panose="02020502050201020203" pitchFamily="18" charset="0"/>
            </a:endParaRPr>
          </a:p>
          <a:p>
            <a:pPr marL="342900" indent="-342900">
              <a:buFont typeface="Arial" panose="020B0604020202020204" pitchFamily="34" charset="0"/>
              <a:buChar char="•"/>
            </a:pPr>
            <a:endParaRPr lang="sv-SE" sz="2000" dirty="0">
              <a:solidFill>
                <a:schemeClr val="bg1"/>
              </a:solidFill>
              <a:latin typeface="Bembo" panose="02020502050201020203" pitchFamily="18" charset="0"/>
            </a:endParaRPr>
          </a:p>
          <a:p>
            <a:pPr marL="342900" indent="-342900">
              <a:buFont typeface="Arial" panose="020B0604020202020204" pitchFamily="34" charset="0"/>
              <a:buChar char="•"/>
            </a:pPr>
            <a:endParaRPr lang="sv-SE" sz="2000" dirty="0">
              <a:solidFill>
                <a:schemeClr val="bg1"/>
              </a:solidFill>
              <a:latin typeface="Bembo" panose="02020502050201020203" pitchFamily="18" charset="0"/>
            </a:endParaRPr>
          </a:p>
          <a:p>
            <a:endParaRPr lang="sv-SE" sz="2000" dirty="0">
              <a:solidFill>
                <a:schemeClr val="bg1"/>
              </a:solidFill>
              <a:latin typeface="Bembo" panose="02020502050201020203" pitchFamily="18" charset="0"/>
            </a:endParaRPr>
          </a:p>
          <a:p>
            <a:endParaRPr lang="sv-SE" sz="2400" b="1" dirty="0">
              <a:solidFill>
                <a:schemeClr val="bg1"/>
              </a:solidFill>
              <a:latin typeface="Seravek Basic Medium" panose="020B0703050000020004" pitchFamily="34" charset="0"/>
            </a:endParaRPr>
          </a:p>
          <a:p>
            <a:endParaRPr lang="sv-SE" sz="2400" b="1" dirty="0">
              <a:solidFill>
                <a:schemeClr val="bg1"/>
              </a:solidFill>
              <a:latin typeface="Seravek Basic Medium" panose="020B0703050000020004" pitchFamily="34" charset="0"/>
            </a:endParaRPr>
          </a:p>
          <a:p>
            <a:endParaRPr lang="sv-SE" sz="2400" b="1" dirty="0">
              <a:solidFill>
                <a:schemeClr val="bg1"/>
              </a:solidFill>
              <a:latin typeface="Seravek Basic Medium" panose="020B0703050000020004" pitchFamily="34" charset="0"/>
            </a:endParaRPr>
          </a:p>
          <a:p>
            <a:endParaRPr lang="sv-SE" sz="2400" b="1" dirty="0">
              <a:solidFill>
                <a:schemeClr val="bg1"/>
              </a:solidFill>
              <a:latin typeface="Seravek Basic Medium" panose="020B0703050000020004" pitchFamily="34" charset="0"/>
            </a:endParaRPr>
          </a:p>
          <a:p>
            <a:endParaRPr lang="en-GB" dirty="0"/>
          </a:p>
        </p:txBody>
      </p:sp>
      <p:sp>
        <p:nvSpPr>
          <p:cNvPr id="3" name="Rektangel 2">
            <a:extLst>
              <a:ext uri="{FF2B5EF4-FFF2-40B4-BE49-F238E27FC236}">
                <a16:creationId xmlns:a16="http://schemas.microsoft.com/office/drawing/2014/main" id="{63B62A5F-415A-4673-BA6B-EF03F3E3800C}"/>
              </a:ext>
            </a:extLst>
          </p:cNvPr>
          <p:cNvSpPr/>
          <p:nvPr/>
        </p:nvSpPr>
        <p:spPr>
          <a:xfrm>
            <a:off x="1154616" y="894374"/>
            <a:ext cx="1466363" cy="369332"/>
          </a:xfrm>
          <a:prstGeom prst="rect">
            <a:avLst/>
          </a:prstGeom>
        </p:spPr>
        <p:txBody>
          <a:bodyPr wrap="none">
            <a:spAutoFit/>
          </a:bodyPr>
          <a:lstStyle/>
          <a:p>
            <a:r>
              <a:rPr lang="sv-SE" b="1" dirty="0">
                <a:solidFill>
                  <a:schemeClr val="bg1"/>
                </a:solidFill>
                <a:latin typeface="Seravek Basic Medium" panose="020B0703050000020004" pitchFamily="34" charset="0"/>
              </a:rPr>
              <a:t>Fortsättning</a:t>
            </a:r>
          </a:p>
        </p:txBody>
      </p:sp>
    </p:spTree>
    <p:extLst>
      <p:ext uri="{BB962C8B-B14F-4D97-AF65-F5344CB8AC3E}">
        <p14:creationId xmlns:p14="http://schemas.microsoft.com/office/powerpoint/2010/main" val="124971559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derrubrik 1">
            <a:extLst>
              <a:ext uri="{FF2B5EF4-FFF2-40B4-BE49-F238E27FC236}">
                <a16:creationId xmlns:a16="http://schemas.microsoft.com/office/drawing/2014/main" id="{0C4B695C-8141-4611-A456-5976388A8D77}"/>
              </a:ext>
            </a:extLst>
          </p:cNvPr>
          <p:cNvSpPr>
            <a:spLocks noGrp="1"/>
          </p:cNvSpPr>
          <p:nvPr>
            <p:ph type="subTitle" idx="1"/>
          </p:nvPr>
        </p:nvSpPr>
        <p:spPr>
          <a:xfrm>
            <a:off x="1002003" y="790564"/>
            <a:ext cx="7820297" cy="846647"/>
          </a:xfrm>
        </p:spPr>
        <p:txBody>
          <a:bodyPr/>
          <a:lstStyle/>
          <a:p>
            <a:r>
              <a:rPr lang="sv-SE" b="1" dirty="0">
                <a:solidFill>
                  <a:schemeClr val="bg1"/>
                </a:solidFill>
                <a:latin typeface="Seravek Basic Medium" panose="020B0703050000020004" pitchFamily="34" charset="0"/>
              </a:rPr>
              <a:t>Varför riktlinjer för prevention och behandling vid ohälsosamma levnadsvanor?</a:t>
            </a:r>
          </a:p>
        </p:txBody>
      </p:sp>
      <p:graphicFrame>
        <p:nvGraphicFramePr>
          <p:cNvPr id="4" name="Platshållare för innehåll 3">
            <a:extLst>
              <a:ext uri="{FF2B5EF4-FFF2-40B4-BE49-F238E27FC236}">
                <a16:creationId xmlns:a16="http://schemas.microsoft.com/office/drawing/2014/main" id="{DD6EE48D-B317-4270-9D30-2760D96251B7}"/>
              </a:ext>
            </a:extLst>
          </p:cNvPr>
          <p:cNvGraphicFramePr>
            <a:graphicFrameLocks noGrp="1"/>
          </p:cNvGraphicFramePr>
          <p:nvPr>
            <p:ph idx="1"/>
            <p:extLst>
              <p:ext uri="{D42A27DB-BD31-4B8C-83A1-F6EECF244321}">
                <p14:modId xmlns:p14="http://schemas.microsoft.com/office/powerpoint/2010/main" val="3033114622"/>
              </p:ext>
            </p:extLst>
          </p:nvPr>
        </p:nvGraphicFramePr>
        <p:xfrm>
          <a:off x="1248584" y="1762477"/>
          <a:ext cx="6840760" cy="384502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44370280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derrubrik 1"/>
          <p:cNvSpPr>
            <a:spLocks noGrp="1"/>
          </p:cNvSpPr>
          <p:nvPr>
            <p:ph type="subTitle" idx="1"/>
          </p:nvPr>
        </p:nvSpPr>
        <p:spPr>
          <a:xfrm>
            <a:off x="1154615" y="415636"/>
            <a:ext cx="7709685" cy="5117695"/>
          </a:xfrm>
        </p:spPr>
        <p:txBody>
          <a:bodyPr/>
          <a:lstStyle/>
          <a:p>
            <a:r>
              <a:rPr lang="sv-SE" sz="2700" b="1" dirty="0">
                <a:solidFill>
                  <a:schemeClr val="bg1"/>
                </a:solidFill>
                <a:latin typeface="Seravek Basic Medium" panose="020B0703050000020004" pitchFamily="34" charset="0"/>
              </a:rPr>
              <a:t>Rekommendationer för barn och unga under 18 år</a:t>
            </a:r>
            <a:endParaRPr lang="sv-SE" sz="2700" dirty="0">
              <a:solidFill>
                <a:schemeClr val="bg1"/>
              </a:solidFill>
              <a:latin typeface="Bembo" panose="02020502050201020203" pitchFamily="18" charset="0"/>
            </a:endParaRPr>
          </a:p>
          <a:p>
            <a:r>
              <a:rPr lang="sv-SE" sz="2400" dirty="0">
                <a:solidFill>
                  <a:schemeClr val="bg1"/>
                </a:solidFill>
                <a:latin typeface="Bembo" panose="02020502050201020203" pitchFamily="18" charset="0"/>
              </a:rPr>
              <a:t>Tobaksbruk</a:t>
            </a:r>
          </a:p>
          <a:p>
            <a:r>
              <a:rPr lang="sv-SE" sz="2400" dirty="0">
                <a:solidFill>
                  <a:schemeClr val="bg1"/>
                </a:solidFill>
                <a:latin typeface="Bembo" panose="02020502050201020203" pitchFamily="18" charset="0"/>
              </a:rPr>
              <a:t>Rekommendation </a:t>
            </a:r>
          </a:p>
          <a:p>
            <a:pPr marL="285750" indent="-285750">
              <a:buFont typeface="Arial" panose="020B0604020202020204" pitchFamily="34" charset="0"/>
              <a:buChar char="•"/>
            </a:pPr>
            <a:r>
              <a:rPr lang="sv-SE" sz="1800" dirty="0">
                <a:solidFill>
                  <a:schemeClr val="bg1"/>
                </a:solidFill>
                <a:latin typeface="Bembo" panose="02020502050201020203" pitchFamily="18" charset="0"/>
              </a:rPr>
              <a:t>Hälso- och sjukvården bör: </a:t>
            </a:r>
          </a:p>
          <a:p>
            <a:r>
              <a:rPr lang="sv-SE" sz="1800" dirty="0">
                <a:solidFill>
                  <a:schemeClr val="bg1"/>
                </a:solidFill>
                <a:latin typeface="Bembo" panose="02020502050201020203" pitchFamily="18" charset="0"/>
              </a:rPr>
              <a:t>	- erbjuda kvalificerat rådgivande samtal till unga under 18 år som har ett 	tobaksbruk (prioritet 3)  </a:t>
            </a:r>
          </a:p>
          <a:p>
            <a:r>
              <a:rPr lang="sv-SE" sz="1800" dirty="0">
                <a:solidFill>
                  <a:schemeClr val="bg1"/>
                </a:solidFill>
                <a:latin typeface="Bembo" panose="02020502050201020203" pitchFamily="18" charset="0"/>
              </a:rPr>
              <a:t>	- erbjuda webbaserad intervention till unga under 18 år som har ett 	tobaksbruk (prioritet 3)</a:t>
            </a:r>
          </a:p>
          <a:p>
            <a:endParaRPr lang="sv-SE" sz="1800" dirty="0">
              <a:solidFill>
                <a:schemeClr val="bg1"/>
              </a:solidFill>
              <a:latin typeface="Bembo" panose="02020502050201020203" pitchFamily="18" charset="0"/>
            </a:endParaRPr>
          </a:p>
          <a:p>
            <a:r>
              <a:rPr lang="sv-SE" sz="2400" dirty="0">
                <a:solidFill>
                  <a:schemeClr val="bg1"/>
                </a:solidFill>
                <a:latin typeface="Bembo" panose="02020502050201020203" pitchFamily="18" charset="0"/>
              </a:rPr>
              <a:t>Övriga rekommendationer inom området </a:t>
            </a:r>
          </a:p>
          <a:p>
            <a:pPr marL="285750" indent="-285750">
              <a:buFont typeface="Arial" panose="020B0604020202020204" pitchFamily="34" charset="0"/>
              <a:buChar char="•"/>
            </a:pPr>
            <a:r>
              <a:rPr lang="sv-SE" sz="1800" dirty="0">
                <a:solidFill>
                  <a:schemeClr val="bg1"/>
                </a:solidFill>
                <a:latin typeface="Bembo" panose="02020502050201020203" pitchFamily="18" charset="0"/>
              </a:rPr>
              <a:t>rådgivande samtal (rad 44) </a:t>
            </a:r>
          </a:p>
          <a:p>
            <a:pPr marL="285750" indent="-285750">
              <a:buFont typeface="Arial" panose="020B0604020202020204" pitchFamily="34" charset="0"/>
              <a:buChar char="•"/>
            </a:pPr>
            <a:r>
              <a:rPr lang="sv-SE" sz="1800" dirty="0">
                <a:solidFill>
                  <a:schemeClr val="bg1"/>
                </a:solidFill>
                <a:latin typeface="Bembo" panose="02020502050201020203" pitchFamily="18" charset="0"/>
              </a:rPr>
              <a:t>kvalificerat rådgivande samtal med tillägg av nikotinersättningsmedel (rad 46) </a:t>
            </a:r>
          </a:p>
          <a:p>
            <a:pPr marL="285750" indent="-285750">
              <a:buFont typeface="Arial" panose="020B0604020202020204" pitchFamily="34" charset="0"/>
              <a:buChar char="•"/>
            </a:pPr>
            <a:r>
              <a:rPr lang="sv-SE" sz="1800" dirty="0">
                <a:solidFill>
                  <a:schemeClr val="bg1"/>
                </a:solidFill>
                <a:latin typeface="Bembo" panose="02020502050201020203" pitchFamily="18" charset="0"/>
              </a:rPr>
              <a:t>familjestödsprogram (rad 47)</a:t>
            </a:r>
          </a:p>
          <a:p>
            <a:pPr marL="285750" indent="-285750">
              <a:buFont typeface="Arial" panose="020B0604020202020204" pitchFamily="34" charset="0"/>
              <a:buChar char="•"/>
            </a:pPr>
            <a:endParaRPr lang="sv-SE" sz="1800" dirty="0">
              <a:solidFill>
                <a:schemeClr val="bg1"/>
              </a:solidFill>
              <a:latin typeface="Bembo" panose="02020502050201020203" pitchFamily="18" charset="0"/>
            </a:endParaRPr>
          </a:p>
          <a:p>
            <a:pPr marL="285750" indent="-285750">
              <a:buFont typeface="Arial" panose="020B0604020202020204" pitchFamily="34" charset="0"/>
              <a:buChar char="•"/>
            </a:pPr>
            <a:endParaRPr lang="sv-SE" sz="1800" dirty="0">
              <a:solidFill>
                <a:schemeClr val="bg1"/>
              </a:solidFill>
              <a:latin typeface="Bembo" panose="02020502050201020203" pitchFamily="18" charset="0"/>
            </a:endParaRPr>
          </a:p>
          <a:p>
            <a:pPr marL="285750" indent="-285750">
              <a:buFont typeface="Arial" panose="020B0604020202020204" pitchFamily="34" charset="0"/>
              <a:buChar char="•"/>
            </a:pPr>
            <a:endParaRPr lang="sv-SE" sz="1800" dirty="0">
              <a:solidFill>
                <a:schemeClr val="bg1"/>
              </a:solidFill>
              <a:latin typeface="Bembo" panose="02020502050201020203" pitchFamily="18" charset="0"/>
            </a:endParaRPr>
          </a:p>
          <a:p>
            <a:pPr marL="285750" indent="-285750">
              <a:buFont typeface="Arial" panose="020B0604020202020204" pitchFamily="34" charset="0"/>
              <a:buChar char="•"/>
            </a:pPr>
            <a:endParaRPr lang="sv-SE" sz="1800" dirty="0">
              <a:solidFill>
                <a:schemeClr val="bg1"/>
              </a:solidFill>
              <a:latin typeface="Bembo" panose="02020502050201020203" pitchFamily="18" charset="0"/>
            </a:endParaRPr>
          </a:p>
          <a:p>
            <a:pPr marL="342900" indent="-342900">
              <a:buFont typeface="Arial" panose="020B0604020202020204" pitchFamily="34" charset="0"/>
              <a:buChar char="•"/>
            </a:pPr>
            <a:endParaRPr lang="sv-SE" sz="1800" dirty="0">
              <a:solidFill>
                <a:schemeClr val="bg1"/>
              </a:solidFill>
              <a:latin typeface="Bembo" panose="02020502050201020203" pitchFamily="18" charset="0"/>
            </a:endParaRPr>
          </a:p>
          <a:p>
            <a:pPr marL="342900" indent="-342900">
              <a:buFont typeface="Arial" panose="020B0604020202020204" pitchFamily="34" charset="0"/>
              <a:buChar char="•"/>
            </a:pPr>
            <a:endParaRPr lang="sv-SE" sz="1800" dirty="0">
              <a:solidFill>
                <a:schemeClr val="bg1"/>
              </a:solidFill>
              <a:latin typeface="Bembo" panose="02020502050201020203" pitchFamily="18" charset="0"/>
            </a:endParaRPr>
          </a:p>
          <a:p>
            <a:pPr marL="342900" indent="-342900">
              <a:buFont typeface="Arial" panose="020B0604020202020204" pitchFamily="34" charset="0"/>
              <a:buChar char="•"/>
            </a:pPr>
            <a:endParaRPr lang="sv-SE" sz="1800" dirty="0">
              <a:solidFill>
                <a:schemeClr val="bg1"/>
              </a:solidFill>
              <a:latin typeface="Bembo" panose="02020502050201020203" pitchFamily="18" charset="0"/>
            </a:endParaRPr>
          </a:p>
          <a:p>
            <a:pPr marL="342900" indent="-342900">
              <a:buFont typeface="Arial" panose="020B0604020202020204" pitchFamily="34" charset="0"/>
              <a:buChar char="•"/>
            </a:pPr>
            <a:endParaRPr lang="sv-SE" sz="1800" dirty="0">
              <a:solidFill>
                <a:schemeClr val="bg1"/>
              </a:solidFill>
              <a:latin typeface="Bembo" panose="02020502050201020203" pitchFamily="18" charset="0"/>
            </a:endParaRPr>
          </a:p>
          <a:p>
            <a:pPr marL="342900" indent="-342900">
              <a:buFont typeface="Arial" panose="020B0604020202020204" pitchFamily="34" charset="0"/>
              <a:buChar char="•"/>
            </a:pPr>
            <a:endParaRPr lang="sv-SE" sz="1800" dirty="0">
              <a:solidFill>
                <a:schemeClr val="bg1"/>
              </a:solidFill>
              <a:latin typeface="Bembo" panose="02020502050201020203" pitchFamily="18" charset="0"/>
            </a:endParaRPr>
          </a:p>
          <a:p>
            <a:endParaRPr lang="sv-SE" sz="1800" dirty="0">
              <a:solidFill>
                <a:schemeClr val="bg1"/>
              </a:solidFill>
              <a:latin typeface="Bembo" panose="02020502050201020203" pitchFamily="18" charset="0"/>
            </a:endParaRPr>
          </a:p>
          <a:p>
            <a:endParaRPr lang="sv-SE" sz="1800" dirty="0">
              <a:solidFill>
                <a:schemeClr val="bg1"/>
              </a:solidFill>
              <a:latin typeface="Bembo" panose="02020502050201020203" pitchFamily="18" charset="0"/>
            </a:endParaRPr>
          </a:p>
          <a:p>
            <a:endParaRPr lang="sv-SE" sz="1800" dirty="0">
              <a:solidFill>
                <a:schemeClr val="bg1"/>
              </a:solidFill>
              <a:latin typeface="Bembo" panose="02020502050201020203" pitchFamily="18" charset="0"/>
            </a:endParaRPr>
          </a:p>
          <a:p>
            <a:pPr marL="342900" indent="-342900">
              <a:buFont typeface="Arial" panose="020B0604020202020204" pitchFamily="34" charset="0"/>
              <a:buChar char="•"/>
            </a:pPr>
            <a:endParaRPr lang="sv-SE" sz="2000" dirty="0">
              <a:solidFill>
                <a:schemeClr val="bg1"/>
              </a:solidFill>
              <a:latin typeface="Bembo" panose="02020502050201020203" pitchFamily="18" charset="0"/>
            </a:endParaRPr>
          </a:p>
          <a:p>
            <a:pPr marL="342900" indent="-342900">
              <a:buFont typeface="Arial" panose="020B0604020202020204" pitchFamily="34" charset="0"/>
              <a:buChar char="•"/>
            </a:pPr>
            <a:endParaRPr lang="sv-SE" sz="2000" dirty="0">
              <a:solidFill>
                <a:schemeClr val="bg1"/>
              </a:solidFill>
              <a:latin typeface="Bembo" panose="02020502050201020203" pitchFamily="18" charset="0"/>
            </a:endParaRPr>
          </a:p>
          <a:p>
            <a:endParaRPr lang="sv-SE" sz="2000" dirty="0">
              <a:solidFill>
                <a:schemeClr val="bg1"/>
              </a:solidFill>
              <a:latin typeface="Bembo" panose="02020502050201020203" pitchFamily="18" charset="0"/>
            </a:endParaRPr>
          </a:p>
          <a:p>
            <a:endParaRPr lang="sv-SE" sz="2400" b="1" dirty="0">
              <a:solidFill>
                <a:schemeClr val="bg1"/>
              </a:solidFill>
              <a:latin typeface="Seravek Basic Medium" panose="020B0703050000020004" pitchFamily="34" charset="0"/>
            </a:endParaRPr>
          </a:p>
          <a:p>
            <a:endParaRPr lang="sv-SE" sz="2400" b="1" dirty="0">
              <a:solidFill>
                <a:schemeClr val="bg1"/>
              </a:solidFill>
              <a:latin typeface="Seravek Basic Medium" panose="020B0703050000020004" pitchFamily="34" charset="0"/>
            </a:endParaRPr>
          </a:p>
          <a:p>
            <a:endParaRPr lang="sv-SE" sz="2400" b="1" dirty="0">
              <a:solidFill>
                <a:schemeClr val="bg1"/>
              </a:solidFill>
              <a:latin typeface="Seravek Basic Medium" panose="020B0703050000020004" pitchFamily="34" charset="0"/>
            </a:endParaRPr>
          </a:p>
          <a:p>
            <a:endParaRPr lang="sv-SE" sz="2400" b="1" dirty="0">
              <a:solidFill>
                <a:schemeClr val="bg1"/>
              </a:solidFill>
              <a:latin typeface="Seravek Basic Medium" panose="020B0703050000020004" pitchFamily="34" charset="0"/>
            </a:endParaRPr>
          </a:p>
          <a:p>
            <a:endParaRPr lang="en-GB" dirty="0"/>
          </a:p>
        </p:txBody>
      </p:sp>
    </p:spTree>
    <p:extLst>
      <p:ext uri="{BB962C8B-B14F-4D97-AF65-F5344CB8AC3E}">
        <p14:creationId xmlns:p14="http://schemas.microsoft.com/office/powerpoint/2010/main" val="376354132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derrubrik 1"/>
          <p:cNvSpPr>
            <a:spLocks noGrp="1"/>
          </p:cNvSpPr>
          <p:nvPr>
            <p:ph type="subTitle" idx="1"/>
          </p:nvPr>
        </p:nvSpPr>
        <p:spPr>
          <a:xfrm>
            <a:off x="1154616" y="1186395"/>
            <a:ext cx="7432036" cy="4346936"/>
          </a:xfrm>
        </p:spPr>
        <p:txBody>
          <a:bodyPr/>
          <a:lstStyle/>
          <a:p>
            <a:r>
              <a:rPr lang="sv-SE" b="1" dirty="0">
                <a:solidFill>
                  <a:schemeClr val="bg1"/>
                </a:solidFill>
                <a:latin typeface="Seravek Basic Medium" panose="020B0703050000020004" pitchFamily="34" charset="0"/>
              </a:rPr>
              <a:t>Rekommendationer för barn och unga under 18 år</a:t>
            </a:r>
            <a:endParaRPr lang="sv-SE" dirty="0">
              <a:solidFill>
                <a:schemeClr val="bg1"/>
              </a:solidFill>
              <a:latin typeface="Bembo" panose="02020502050201020203" pitchFamily="18" charset="0"/>
            </a:endParaRPr>
          </a:p>
          <a:p>
            <a:r>
              <a:rPr lang="sv-SE" sz="2400" dirty="0">
                <a:solidFill>
                  <a:schemeClr val="bg1"/>
                </a:solidFill>
                <a:latin typeface="Bembo" panose="02020502050201020203" pitchFamily="18" charset="0"/>
              </a:rPr>
              <a:t>Bruk av alkohol hos unga under 18 år</a:t>
            </a:r>
          </a:p>
          <a:p>
            <a:r>
              <a:rPr lang="sv-SE" sz="2400" dirty="0">
                <a:solidFill>
                  <a:schemeClr val="bg1"/>
                </a:solidFill>
                <a:latin typeface="Bembo" panose="02020502050201020203" pitchFamily="18" charset="0"/>
              </a:rPr>
              <a:t>Rekommendation</a:t>
            </a:r>
            <a:r>
              <a:rPr lang="sv-SE" sz="1800" dirty="0">
                <a:solidFill>
                  <a:schemeClr val="bg1"/>
                </a:solidFill>
                <a:latin typeface="Bembo" panose="02020502050201020203" pitchFamily="18" charset="0"/>
              </a:rPr>
              <a:t> </a:t>
            </a:r>
          </a:p>
          <a:p>
            <a:pPr marL="285750" indent="-285750">
              <a:buFont typeface="Arial" panose="020B0604020202020204" pitchFamily="34" charset="0"/>
              <a:buChar char="•"/>
            </a:pPr>
            <a:r>
              <a:rPr lang="sv-SE" sz="1800" dirty="0">
                <a:solidFill>
                  <a:schemeClr val="bg1"/>
                </a:solidFill>
                <a:latin typeface="Bembo" panose="02020502050201020203" pitchFamily="18" charset="0"/>
              </a:rPr>
              <a:t>Hälso- och sjukvården kan erbjuda rådgivande samtal till unga under 18 år med bruk av alkohol (prioritet 5)</a:t>
            </a:r>
          </a:p>
          <a:p>
            <a:endParaRPr lang="sv-SE" sz="1800" dirty="0">
              <a:solidFill>
                <a:schemeClr val="bg1"/>
              </a:solidFill>
              <a:latin typeface="Bembo" panose="02020502050201020203" pitchFamily="18" charset="0"/>
            </a:endParaRPr>
          </a:p>
          <a:p>
            <a:r>
              <a:rPr lang="sv-SE" sz="2400" dirty="0">
                <a:solidFill>
                  <a:schemeClr val="bg1"/>
                </a:solidFill>
                <a:latin typeface="Bembo" panose="02020502050201020203" pitchFamily="18" charset="0"/>
              </a:rPr>
              <a:t>Övriga rekommendationer inom området </a:t>
            </a:r>
          </a:p>
          <a:p>
            <a:r>
              <a:rPr lang="sv-SE" sz="1800" dirty="0">
                <a:solidFill>
                  <a:schemeClr val="bg1"/>
                </a:solidFill>
                <a:latin typeface="Bembo" panose="02020502050201020203" pitchFamily="18" charset="0"/>
              </a:rPr>
              <a:t>• familjestödsprogram (rad 50) </a:t>
            </a:r>
          </a:p>
          <a:p>
            <a:r>
              <a:rPr lang="sv-SE" sz="1800" dirty="0">
                <a:solidFill>
                  <a:schemeClr val="bg1"/>
                </a:solidFill>
                <a:latin typeface="Bembo" panose="02020502050201020203" pitchFamily="18" charset="0"/>
              </a:rPr>
              <a:t>• webbaserad intervention (rad 51)</a:t>
            </a:r>
          </a:p>
          <a:p>
            <a:pPr marL="285750" indent="-285750">
              <a:buFont typeface="Arial" panose="020B0604020202020204" pitchFamily="34" charset="0"/>
              <a:buChar char="•"/>
            </a:pPr>
            <a:endParaRPr lang="sv-SE" sz="1800" dirty="0">
              <a:solidFill>
                <a:schemeClr val="bg1"/>
              </a:solidFill>
              <a:latin typeface="Bembo" panose="02020502050201020203" pitchFamily="18" charset="0"/>
            </a:endParaRPr>
          </a:p>
          <a:p>
            <a:pPr marL="285750" indent="-285750">
              <a:buFont typeface="Arial" panose="020B0604020202020204" pitchFamily="34" charset="0"/>
              <a:buChar char="•"/>
            </a:pPr>
            <a:endParaRPr lang="sv-SE" sz="1800" dirty="0">
              <a:solidFill>
                <a:schemeClr val="bg1"/>
              </a:solidFill>
              <a:latin typeface="Bembo" panose="02020502050201020203" pitchFamily="18" charset="0"/>
            </a:endParaRPr>
          </a:p>
          <a:p>
            <a:pPr marL="285750" indent="-285750">
              <a:buFont typeface="Arial" panose="020B0604020202020204" pitchFamily="34" charset="0"/>
              <a:buChar char="•"/>
            </a:pPr>
            <a:endParaRPr lang="sv-SE" sz="1800" dirty="0">
              <a:solidFill>
                <a:schemeClr val="bg1"/>
              </a:solidFill>
              <a:latin typeface="Bembo" panose="02020502050201020203" pitchFamily="18" charset="0"/>
            </a:endParaRPr>
          </a:p>
          <a:p>
            <a:pPr marL="285750" indent="-285750">
              <a:buFont typeface="Arial" panose="020B0604020202020204" pitchFamily="34" charset="0"/>
              <a:buChar char="•"/>
            </a:pPr>
            <a:endParaRPr lang="sv-SE" sz="1800" dirty="0">
              <a:solidFill>
                <a:schemeClr val="bg1"/>
              </a:solidFill>
              <a:latin typeface="Bembo" panose="02020502050201020203" pitchFamily="18" charset="0"/>
            </a:endParaRPr>
          </a:p>
          <a:p>
            <a:pPr marL="342900" indent="-342900">
              <a:buFont typeface="Arial" panose="020B0604020202020204" pitchFamily="34" charset="0"/>
              <a:buChar char="•"/>
            </a:pPr>
            <a:endParaRPr lang="sv-SE" sz="1800" dirty="0">
              <a:solidFill>
                <a:schemeClr val="bg1"/>
              </a:solidFill>
              <a:latin typeface="Bembo" panose="02020502050201020203" pitchFamily="18" charset="0"/>
            </a:endParaRPr>
          </a:p>
          <a:p>
            <a:pPr marL="342900" indent="-342900">
              <a:buFont typeface="Arial" panose="020B0604020202020204" pitchFamily="34" charset="0"/>
              <a:buChar char="•"/>
            </a:pPr>
            <a:endParaRPr lang="sv-SE" sz="1800" dirty="0">
              <a:solidFill>
                <a:schemeClr val="bg1"/>
              </a:solidFill>
              <a:latin typeface="Bembo" panose="02020502050201020203" pitchFamily="18" charset="0"/>
            </a:endParaRPr>
          </a:p>
          <a:p>
            <a:pPr marL="342900" indent="-342900">
              <a:buFont typeface="Arial" panose="020B0604020202020204" pitchFamily="34" charset="0"/>
              <a:buChar char="•"/>
            </a:pPr>
            <a:endParaRPr lang="sv-SE" sz="1800" dirty="0">
              <a:solidFill>
                <a:schemeClr val="bg1"/>
              </a:solidFill>
              <a:latin typeface="Bembo" panose="02020502050201020203" pitchFamily="18" charset="0"/>
            </a:endParaRPr>
          </a:p>
          <a:p>
            <a:pPr marL="342900" indent="-342900">
              <a:buFont typeface="Arial" panose="020B0604020202020204" pitchFamily="34" charset="0"/>
              <a:buChar char="•"/>
            </a:pPr>
            <a:endParaRPr lang="sv-SE" sz="1800" dirty="0">
              <a:solidFill>
                <a:schemeClr val="bg1"/>
              </a:solidFill>
              <a:latin typeface="Bembo" panose="02020502050201020203" pitchFamily="18" charset="0"/>
            </a:endParaRPr>
          </a:p>
          <a:p>
            <a:pPr marL="342900" indent="-342900">
              <a:buFont typeface="Arial" panose="020B0604020202020204" pitchFamily="34" charset="0"/>
              <a:buChar char="•"/>
            </a:pPr>
            <a:endParaRPr lang="sv-SE" sz="1800" dirty="0">
              <a:solidFill>
                <a:schemeClr val="bg1"/>
              </a:solidFill>
              <a:latin typeface="Bembo" panose="02020502050201020203" pitchFamily="18" charset="0"/>
            </a:endParaRPr>
          </a:p>
          <a:p>
            <a:endParaRPr lang="sv-SE" sz="1800" dirty="0">
              <a:solidFill>
                <a:schemeClr val="bg1"/>
              </a:solidFill>
              <a:latin typeface="Bembo" panose="02020502050201020203" pitchFamily="18" charset="0"/>
            </a:endParaRPr>
          </a:p>
          <a:p>
            <a:endParaRPr lang="sv-SE" sz="1800" dirty="0">
              <a:solidFill>
                <a:schemeClr val="bg1"/>
              </a:solidFill>
              <a:latin typeface="Bembo" panose="02020502050201020203" pitchFamily="18" charset="0"/>
            </a:endParaRPr>
          </a:p>
          <a:p>
            <a:endParaRPr lang="sv-SE" sz="1800" dirty="0">
              <a:solidFill>
                <a:schemeClr val="bg1"/>
              </a:solidFill>
              <a:latin typeface="Bembo" panose="02020502050201020203" pitchFamily="18" charset="0"/>
            </a:endParaRPr>
          </a:p>
          <a:p>
            <a:pPr marL="342900" indent="-342900">
              <a:buFont typeface="Arial" panose="020B0604020202020204" pitchFamily="34" charset="0"/>
              <a:buChar char="•"/>
            </a:pPr>
            <a:endParaRPr lang="sv-SE" sz="2000" dirty="0">
              <a:solidFill>
                <a:schemeClr val="bg1"/>
              </a:solidFill>
              <a:latin typeface="Bembo" panose="02020502050201020203" pitchFamily="18" charset="0"/>
            </a:endParaRPr>
          </a:p>
          <a:p>
            <a:pPr marL="342900" indent="-342900">
              <a:buFont typeface="Arial" panose="020B0604020202020204" pitchFamily="34" charset="0"/>
              <a:buChar char="•"/>
            </a:pPr>
            <a:endParaRPr lang="sv-SE" sz="2000" dirty="0">
              <a:solidFill>
                <a:schemeClr val="bg1"/>
              </a:solidFill>
              <a:latin typeface="Bembo" panose="02020502050201020203" pitchFamily="18" charset="0"/>
            </a:endParaRPr>
          </a:p>
          <a:p>
            <a:endParaRPr lang="sv-SE" sz="2000" dirty="0">
              <a:solidFill>
                <a:schemeClr val="bg1"/>
              </a:solidFill>
              <a:latin typeface="Bembo" panose="02020502050201020203" pitchFamily="18" charset="0"/>
            </a:endParaRPr>
          </a:p>
          <a:p>
            <a:endParaRPr lang="sv-SE" sz="2400" b="1" dirty="0">
              <a:solidFill>
                <a:schemeClr val="bg1"/>
              </a:solidFill>
              <a:latin typeface="Seravek Basic Medium" panose="020B0703050000020004" pitchFamily="34" charset="0"/>
            </a:endParaRPr>
          </a:p>
          <a:p>
            <a:endParaRPr lang="sv-SE" sz="2400" b="1" dirty="0">
              <a:solidFill>
                <a:schemeClr val="bg1"/>
              </a:solidFill>
              <a:latin typeface="Seravek Basic Medium" panose="020B0703050000020004" pitchFamily="34" charset="0"/>
            </a:endParaRPr>
          </a:p>
          <a:p>
            <a:endParaRPr lang="sv-SE" sz="2400" b="1" dirty="0">
              <a:solidFill>
                <a:schemeClr val="bg1"/>
              </a:solidFill>
              <a:latin typeface="Seravek Basic Medium" panose="020B0703050000020004" pitchFamily="34" charset="0"/>
            </a:endParaRPr>
          </a:p>
          <a:p>
            <a:endParaRPr lang="sv-SE" sz="2400" b="1" dirty="0">
              <a:solidFill>
                <a:schemeClr val="bg1"/>
              </a:solidFill>
              <a:latin typeface="Seravek Basic Medium" panose="020B0703050000020004" pitchFamily="34" charset="0"/>
            </a:endParaRPr>
          </a:p>
          <a:p>
            <a:endParaRPr lang="en-GB" dirty="0"/>
          </a:p>
        </p:txBody>
      </p:sp>
      <p:sp>
        <p:nvSpPr>
          <p:cNvPr id="3" name="Rektangel 2">
            <a:extLst>
              <a:ext uri="{FF2B5EF4-FFF2-40B4-BE49-F238E27FC236}">
                <a16:creationId xmlns:a16="http://schemas.microsoft.com/office/drawing/2014/main" id="{63B62A5F-415A-4673-BA6B-EF03F3E3800C}"/>
              </a:ext>
            </a:extLst>
          </p:cNvPr>
          <p:cNvSpPr/>
          <p:nvPr/>
        </p:nvSpPr>
        <p:spPr>
          <a:xfrm>
            <a:off x="1154616" y="894374"/>
            <a:ext cx="1466363" cy="369332"/>
          </a:xfrm>
          <a:prstGeom prst="rect">
            <a:avLst/>
          </a:prstGeom>
        </p:spPr>
        <p:txBody>
          <a:bodyPr wrap="none">
            <a:spAutoFit/>
          </a:bodyPr>
          <a:lstStyle/>
          <a:p>
            <a:r>
              <a:rPr lang="sv-SE" b="1" dirty="0">
                <a:solidFill>
                  <a:schemeClr val="bg1"/>
                </a:solidFill>
                <a:latin typeface="Seravek Basic Medium" panose="020B0703050000020004" pitchFamily="34" charset="0"/>
              </a:rPr>
              <a:t>Fortsättning</a:t>
            </a:r>
          </a:p>
        </p:txBody>
      </p:sp>
    </p:spTree>
    <p:extLst>
      <p:ext uri="{BB962C8B-B14F-4D97-AF65-F5344CB8AC3E}">
        <p14:creationId xmlns:p14="http://schemas.microsoft.com/office/powerpoint/2010/main" val="31365100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derrubrik 1"/>
          <p:cNvSpPr>
            <a:spLocks noGrp="1"/>
          </p:cNvSpPr>
          <p:nvPr>
            <p:ph type="subTitle" idx="1"/>
          </p:nvPr>
        </p:nvSpPr>
        <p:spPr>
          <a:xfrm>
            <a:off x="1154616" y="1186395"/>
            <a:ext cx="7432036" cy="4346936"/>
          </a:xfrm>
        </p:spPr>
        <p:txBody>
          <a:bodyPr/>
          <a:lstStyle/>
          <a:p>
            <a:r>
              <a:rPr lang="sv-SE" b="1" dirty="0">
                <a:solidFill>
                  <a:schemeClr val="bg1"/>
                </a:solidFill>
                <a:latin typeface="Seravek Basic Medium" panose="020B0703050000020004" pitchFamily="34" charset="0"/>
              </a:rPr>
              <a:t>Rekommendationer för barn och unga under 18 år</a:t>
            </a:r>
            <a:endParaRPr lang="sv-SE" dirty="0">
              <a:solidFill>
                <a:schemeClr val="bg1"/>
              </a:solidFill>
              <a:latin typeface="Bembo" panose="02020502050201020203" pitchFamily="18" charset="0"/>
            </a:endParaRPr>
          </a:p>
          <a:p>
            <a:r>
              <a:rPr lang="sv-SE" sz="2400" dirty="0">
                <a:solidFill>
                  <a:schemeClr val="bg1"/>
                </a:solidFill>
                <a:latin typeface="Bembo" panose="02020502050201020203" pitchFamily="18" charset="0"/>
              </a:rPr>
              <a:t>Otillräcklig fysisk aktivitet hos unga under 18 år</a:t>
            </a:r>
          </a:p>
          <a:p>
            <a:r>
              <a:rPr lang="sv-SE" sz="2400" dirty="0">
                <a:solidFill>
                  <a:schemeClr val="bg1"/>
                </a:solidFill>
                <a:latin typeface="Bembo" panose="02020502050201020203" pitchFamily="18" charset="0"/>
              </a:rPr>
              <a:t>Rekommendation </a:t>
            </a:r>
          </a:p>
          <a:p>
            <a:pPr marL="285750" indent="-285750">
              <a:buFont typeface="Arial" panose="020B0604020202020204" pitchFamily="34" charset="0"/>
              <a:buChar char="•"/>
            </a:pPr>
            <a:r>
              <a:rPr lang="sv-SE" sz="1800" dirty="0">
                <a:solidFill>
                  <a:schemeClr val="bg1"/>
                </a:solidFill>
                <a:latin typeface="Bembo" panose="02020502050201020203" pitchFamily="18" charset="0"/>
              </a:rPr>
              <a:t>Hälso- och sjukvården bör erbjuda rådgivande samtal till unga under 18 år som är otillräckligt fysiskt aktiva (prioritet 3) </a:t>
            </a:r>
          </a:p>
          <a:p>
            <a:r>
              <a:rPr lang="sv-SE" sz="1800" dirty="0">
                <a:solidFill>
                  <a:schemeClr val="bg1"/>
                </a:solidFill>
                <a:latin typeface="Bembo" panose="02020502050201020203" pitchFamily="18" charset="0"/>
              </a:rPr>
              <a:t> </a:t>
            </a:r>
          </a:p>
          <a:p>
            <a:r>
              <a:rPr lang="sv-SE" sz="2400" dirty="0">
                <a:solidFill>
                  <a:schemeClr val="bg1"/>
                </a:solidFill>
                <a:latin typeface="Bembo" panose="02020502050201020203" pitchFamily="18" charset="0"/>
              </a:rPr>
              <a:t>Övriga rekommendationer inom området  </a:t>
            </a:r>
          </a:p>
          <a:p>
            <a:r>
              <a:rPr lang="sv-SE" sz="1800" dirty="0">
                <a:solidFill>
                  <a:schemeClr val="bg1"/>
                </a:solidFill>
                <a:latin typeface="Bembo" panose="02020502050201020203" pitchFamily="18" charset="0"/>
              </a:rPr>
              <a:t>• webbaserad intervention (rad 68)</a:t>
            </a:r>
          </a:p>
          <a:p>
            <a:r>
              <a:rPr lang="sv-SE" sz="1800" dirty="0">
                <a:solidFill>
                  <a:schemeClr val="bg1"/>
                </a:solidFill>
                <a:latin typeface="Bembo" panose="02020502050201020203" pitchFamily="18" charset="0"/>
              </a:rPr>
              <a:t>• familjestödsprogram (rad 53) </a:t>
            </a:r>
          </a:p>
          <a:p>
            <a:endParaRPr lang="sv-SE" sz="1800" dirty="0">
              <a:solidFill>
                <a:schemeClr val="bg1"/>
              </a:solidFill>
              <a:latin typeface="Bembo" panose="02020502050201020203" pitchFamily="18" charset="0"/>
            </a:endParaRPr>
          </a:p>
          <a:p>
            <a:pPr marL="285750" indent="-285750">
              <a:buFont typeface="Arial" panose="020B0604020202020204" pitchFamily="34" charset="0"/>
              <a:buChar char="•"/>
            </a:pPr>
            <a:endParaRPr lang="sv-SE" sz="1800" dirty="0">
              <a:solidFill>
                <a:schemeClr val="bg1"/>
              </a:solidFill>
              <a:latin typeface="Bembo" panose="02020502050201020203" pitchFamily="18" charset="0"/>
            </a:endParaRPr>
          </a:p>
          <a:p>
            <a:pPr marL="342900" indent="-342900">
              <a:buFont typeface="Arial" panose="020B0604020202020204" pitchFamily="34" charset="0"/>
              <a:buChar char="•"/>
            </a:pPr>
            <a:endParaRPr lang="sv-SE" sz="1800" dirty="0">
              <a:solidFill>
                <a:schemeClr val="bg1"/>
              </a:solidFill>
              <a:latin typeface="Bembo" panose="02020502050201020203" pitchFamily="18" charset="0"/>
            </a:endParaRPr>
          </a:p>
          <a:p>
            <a:pPr marL="342900" indent="-342900">
              <a:buFont typeface="Arial" panose="020B0604020202020204" pitchFamily="34" charset="0"/>
              <a:buChar char="•"/>
            </a:pPr>
            <a:endParaRPr lang="sv-SE" sz="1800" dirty="0">
              <a:solidFill>
                <a:schemeClr val="bg1"/>
              </a:solidFill>
              <a:latin typeface="Bembo" panose="02020502050201020203" pitchFamily="18" charset="0"/>
            </a:endParaRPr>
          </a:p>
          <a:p>
            <a:pPr marL="342900" indent="-342900">
              <a:buFont typeface="Arial" panose="020B0604020202020204" pitchFamily="34" charset="0"/>
              <a:buChar char="•"/>
            </a:pPr>
            <a:endParaRPr lang="sv-SE" sz="1800" dirty="0">
              <a:solidFill>
                <a:schemeClr val="bg1"/>
              </a:solidFill>
              <a:latin typeface="Bembo" panose="02020502050201020203" pitchFamily="18" charset="0"/>
            </a:endParaRPr>
          </a:p>
          <a:p>
            <a:pPr marL="342900" indent="-342900">
              <a:buFont typeface="Arial" panose="020B0604020202020204" pitchFamily="34" charset="0"/>
              <a:buChar char="•"/>
            </a:pPr>
            <a:endParaRPr lang="sv-SE" sz="1800" dirty="0">
              <a:solidFill>
                <a:schemeClr val="bg1"/>
              </a:solidFill>
              <a:latin typeface="Bembo" panose="02020502050201020203" pitchFamily="18" charset="0"/>
            </a:endParaRPr>
          </a:p>
          <a:p>
            <a:pPr marL="342900" indent="-342900">
              <a:buFont typeface="Arial" panose="020B0604020202020204" pitchFamily="34" charset="0"/>
              <a:buChar char="•"/>
            </a:pPr>
            <a:endParaRPr lang="sv-SE" sz="1800" dirty="0">
              <a:solidFill>
                <a:schemeClr val="bg1"/>
              </a:solidFill>
              <a:latin typeface="Bembo" panose="02020502050201020203" pitchFamily="18" charset="0"/>
            </a:endParaRPr>
          </a:p>
          <a:p>
            <a:endParaRPr lang="sv-SE" sz="1800" dirty="0">
              <a:solidFill>
                <a:schemeClr val="bg1"/>
              </a:solidFill>
              <a:latin typeface="Bembo" panose="02020502050201020203" pitchFamily="18" charset="0"/>
            </a:endParaRPr>
          </a:p>
          <a:p>
            <a:endParaRPr lang="sv-SE" sz="1800" dirty="0">
              <a:solidFill>
                <a:schemeClr val="bg1"/>
              </a:solidFill>
              <a:latin typeface="Bembo" panose="02020502050201020203" pitchFamily="18" charset="0"/>
            </a:endParaRPr>
          </a:p>
          <a:p>
            <a:endParaRPr lang="sv-SE" sz="1800" dirty="0">
              <a:solidFill>
                <a:schemeClr val="bg1"/>
              </a:solidFill>
              <a:latin typeface="Bembo" panose="02020502050201020203" pitchFamily="18" charset="0"/>
            </a:endParaRPr>
          </a:p>
          <a:p>
            <a:pPr marL="342900" indent="-342900">
              <a:buFont typeface="Arial" panose="020B0604020202020204" pitchFamily="34" charset="0"/>
              <a:buChar char="•"/>
            </a:pPr>
            <a:endParaRPr lang="sv-SE" sz="2000" dirty="0">
              <a:solidFill>
                <a:schemeClr val="bg1"/>
              </a:solidFill>
              <a:latin typeface="Bembo" panose="02020502050201020203" pitchFamily="18" charset="0"/>
            </a:endParaRPr>
          </a:p>
          <a:p>
            <a:pPr marL="342900" indent="-342900">
              <a:buFont typeface="Arial" panose="020B0604020202020204" pitchFamily="34" charset="0"/>
              <a:buChar char="•"/>
            </a:pPr>
            <a:endParaRPr lang="sv-SE" sz="2000" dirty="0">
              <a:solidFill>
                <a:schemeClr val="bg1"/>
              </a:solidFill>
              <a:latin typeface="Bembo" panose="02020502050201020203" pitchFamily="18" charset="0"/>
            </a:endParaRPr>
          </a:p>
          <a:p>
            <a:endParaRPr lang="sv-SE" sz="2000" dirty="0">
              <a:solidFill>
                <a:schemeClr val="bg1"/>
              </a:solidFill>
              <a:latin typeface="Bembo" panose="02020502050201020203" pitchFamily="18" charset="0"/>
            </a:endParaRPr>
          </a:p>
          <a:p>
            <a:endParaRPr lang="sv-SE" sz="2400" b="1" dirty="0">
              <a:solidFill>
                <a:schemeClr val="bg1"/>
              </a:solidFill>
              <a:latin typeface="Seravek Basic Medium" panose="020B0703050000020004" pitchFamily="34" charset="0"/>
            </a:endParaRPr>
          </a:p>
          <a:p>
            <a:endParaRPr lang="sv-SE" sz="2400" b="1" dirty="0">
              <a:solidFill>
                <a:schemeClr val="bg1"/>
              </a:solidFill>
              <a:latin typeface="Seravek Basic Medium" panose="020B0703050000020004" pitchFamily="34" charset="0"/>
            </a:endParaRPr>
          </a:p>
          <a:p>
            <a:endParaRPr lang="sv-SE" sz="2400" b="1" dirty="0">
              <a:solidFill>
                <a:schemeClr val="bg1"/>
              </a:solidFill>
              <a:latin typeface="Seravek Basic Medium" panose="020B0703050000020004" pitchFamily="34" charset="0"/>
            </a:endParaRPr>
          </a:p>
          <a:p>
            <a:endParaRPr lang="sv-SE" sz="2400" b="1" dirty="0">
              <a:solidFill>
                <a:schemeClr val="bg1"/>
              </a:solidFill>
              <a:latin typeface="Seravek Basic Medium" panose="020B0703050000020004" pitchFamily="34" charset="0"/>
            </a:endParaRPr>
          </a:p>
          <a:p>
            <a:endParaRPr lang="en-GB" dirty="0"/>
          </a:p>
        </p:txBody>
      </p:sp>
      <p:sp>
        <p:nvSpPr>
          <p:cNvPr id="3" name="Rektangel 2">
            <a:extLst>
              <a:ext uri="{FF2B5EF4-FFF2-40B4-BE49-F238E27FC236}">
                <a16:creationId xmlns:a16="http://schemas.microsoft.com/office/drawing/2014/main" id="{63B62A5F-415A-4673-BA6B-EF03F3E3800C}"/>
              </a:ext>
            </a:extLst>
          </p:cNvPr>
          <p:cNvSpPr/>
          <p:nvPr/>
        </p:nvSpPr>
        <p:spPr>
          <a:xfrm>
            <a:off x="1154616" y="894374"/>
            <a:ext cx="1466363" cy="369332"/>
          </a:xfrm>
          <a:prstGeom prst="rect">
            <a:avLst/>
          </a:prstGeom>
        </p:spPr>
        <p:txBody>
          <a:bodyPr wrap="none">
            <a:spAutoFit/>
          </a:bodyPr>
          <a:lstStyle/>
          <a:p>
            <a:r>
              <a:rPr lang="sv-SE" b="1" dirty="0">
                <a:solidFill>
                  <a:schemeClr val="bg1"/>
                </a:solidFill>
                <a:latin typeface="Seravek Basic Medium" panose="020B0703050000020004" pitchFamily="34" charset="0"/>
              </a:rPr>
              <a:t>Fortsättning</a:t>
            </a:r>
          </a:p>
        </p:txBody>
      </p:sp>
    </p:spTree>
    <p:extLst>
      <p:ext uri="{BB962C8B-B14F-4D97-AF65-F5344CB8AC3E}">
        <p14:creationId xmlns:p14="http://schemas.microsoft.com/office/powerpoint/2010/main" val="172552228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derrubrik 1"/>
          <p:cNvSpPr>
            <a:spLocks noGrp="1"/>
          </p:cNvSpPr>
          <p:nvPr>
            <p:ph type="subTitle" idx="1"/>
          </p:nvPr>
        </p:nvSpPr>
        <p:spPr>
          <a:xfrm>
            <a:off x="1154616" y="1186395"/>
            <a:ext cx="7432036" cy="4346936"/>
          </a:xfrm>
        </p:spPr>
        <p:txBody>
          <a:bodyPr/>
          <a:lstStyle/>
          <a:p>
            <a:r>
              <a:rPr lang="sv-SE" b="1" dirty="0">
                <a:solidFill>
                  <a:schemeClr val="bg1"/>
                </a:solidFill>
                <a:latin typeface="Seravek Basic Medium" panose="020B0703050000020004" pitchFamily="34" charset="0"/>
              </a:rPr>
              <a:t>Rekommendationer ohälsosamma matvanor eller otillräcklig fysisk aktivitet hos barn 0–5 år och 6–12 år </a:t>
            </a:r>
          </a:p>
          <a:p>
            <a:r>
              <a:rPr lang="sv-SE" sz="2400" dirty="0">
                <a:solidFill>
                  <a:schemeClr val="bg1"/>
                </a:solidFill>
                <a:latin typeface="Bembo" panose="02020502050201020203" pitchFamily="18" charset="0"/>
              </a:rPr>
              <a:t>Rekommendation </a:t>
            </a:r>
          </a:p>
          <a:p>
            <a:pPr marL="285750" indent="-285750">
              <a:buFont typeface="Arial" panose="020B0604020202020204" pitchFamily="34" charset="0"/>
              <a:buChar char="•"/>
            </a:pPr>
            <a:r>
              <a:rPr lang="sv-SE" sz="1800" dirty="0">
                <a:solidFill>
                  <a:schemeClr val="bg1"/>
                </a:solidFill>
                <a:latin typeface="Bembo" panose="02020502050201020203" pitchFamily="18" charset="0"/>
              </a:rPr>
              <a:t>Hälso- och sjukvården kan erbjuda familjestödsprogram till barn 0–5 år och 6–12 år med ohälsosamma matvanor eller otillräcklig fysisk aktivitet  (prioritet 5)</a:t>
            </a:r>
          </a:p>
          <a:p>
            <a:endParaRPr lang="sv-SE" sz="1800" dirty="0">
              <a:solidFill>
                <a:schemeClr val="bg1"/>
              </a:solidFill>
              <a:latin typeface="Bembo" panose="02020502050201020203" pitchFamily="18" charset="0"/>
            </a:endParaRPr>
          </a:p>
          <a:p>
            <a:r>
              <a:rPr lang="sv-SE" sz="2000" dirty="0">
                <a:solidFill>
                  <a:schemeClr val="bg1"/>
                </a:solidFill>
                <a:latin typeface="Bembo" panose="02020502050201020203" pitchFamily="18" charset="0"/>
              </a:rPr>
              <a:t>Övriga rekommendationer inom området  </a:t>
            </a:r>
          </a:p>
          <a:p>
            <a:r>
              <a:rPr lang="sv-SE" sz="1800" dirty="0">
                <a:solidFill>
                  <a:schemeClr val="bg1"/>
                </a:solidFill>
                <a:latin typeface="Bembo" panose="02020502050201020203" pitchFamily="18" charset="0"/>
              </a:rPr>
              <a:t>• webbaserad intervention (rad 70)</a:t>
            </a:r>
          </a:p>
          <a:p>
            <a:endParaRPr lang="sv-SE" sz="1800" dirty="0">
              <a:solidFill>
                <a:schemeClr val="bg1"/>
              </a:solidFill>
              <a:latin typeface="Bembo" panose="02020502050201020203" pitchFamily="18" charset="0"/>
            </a:endParaRPr>
          </a:p>
          <a:p>
            <a:pPr marL="285750" indent="-285750">
              <a:buFont typeface="Arial" panose="020B0604020202020204" pitchFamily="34" charset="0"/>
              <a:buChar char="•"/>
            </a:pPr>
            <a:endParaRPr lang="sv-SE" sz="1800" dirty="0">
              <a:solidFill>
                <a:schemeClr val="bg1"/>
              </a:solidFill>
              <a:latin typeface="Bembo" panose="02020502050201020203" pitchFamily="18" charset="0"/>
            </a:endParaRPr>
          </a:p>
          <a:p>
            <a:pPr marL="342900" indent="-342900">
              <a:buFont typeface="Arial" panose="020B0604020202020204" pitchFamily="34" charset="0"/>
              <a:buChar char="•"/>
            </a:pPr>
            <a:endParaRPr lang="sv-SE" sz="1800" dirty="0">
              <a:solidFill>
                <a:schemeClr val="bg1"/>
              </a:solidFill>
              <a:latin typeface="Bembo" panose="02020502050201020203" pitchFamily="18" charset="0"/>
            </a:endParaRPr>
          </a:p>
          <a:p>
            <a:pPr marL="342900" indent="-342900">
              <a:buFont typeface="Arial" panose="020B0604020202020204" pitchFamily="34" charset="0"/>
              <a:buChar char="•"/>
            </a:pPr>
            <a:endParaRPr lang="sv-SE" sz="1800" dirty="0">
              <a:solidFill>
                <a:schemeClr val="bg1"/>
              </a:solidFill>
              <a:latin typeface="Bembo" panose="02020502050201020203" pitchFamily="18" charset="0"/>
            </a:endParaRPr>
          </a:p>
          <a:p>
            <a:pPr marL="342900" indent="-342900">
              <a:buFont typeface="Arial" panose="020B0604020202020204" pitchFamily="34" charset="0"/>
              <a:buChar char="•"/>
            </a:pPr>
            <a:endParaRPr lang="sv-SE" sz="1800" dirty="0">
              <a:solidFill>
                <a:schemeClr val="bg1"/>
              </a:solidFill>
              <a:latin typeface="Bembo" panose="02020502050201020203" pitchFamily="18" charset="0"/>
            </a:endParaRPr>
          </a:p>
          <a:p>
            <a:pPr marL="342900" indent="-342900">
              <a:buFont typeface="Arial" panose="020B0604020202020204" pitchFamily="34" charset="0"/>
              <a:buChar char="•"/>
            </a:pPr>
            <a:endParaRPr lang="sv-SE" sz="1800" dirty="0">
              <a:solidFill>
                <a:schemeClr val="bg1"/>
              </a:solidFill>
              <a:latin typeface="Bembo" panose="02020502050201020203" pitchFamily="18" charset="0"/>
            </a:endParaRPr>
          </a:p>
          <a:p>
            <a:pPr marL="342900" indent="-342900">
              <a:buFont typeface="Arial" panose="020B0604020202020204" pitchFamily="34" charset="0"/>
              <a:buChar char="•"/>
            </a:pPr>
            <a:endParaRPr lang="sv-SE" sz="1800" dirty="0">
              <a:solidFill>
                <a:schemeClr val="bg1"/>
              </a:solidFill>
              <a:latin typeface="Bembo" panose="02020502050201020203" pitchFamily="18" charset="0"/>
            </a:endParaRPr>
          </a:p>
          <a:p>
            <a:endParaRPr lang="sv-SE" sz="1800" dirty="0">
              <a:solidFill>
                <a:schemeClr val="bg1"/>
              </a:solidFill>
              <a:latin typeface="Bembo" panose="02020502050201020203" pitchFamily="18" charset="0"/>
            </a:endParaRPr>
          </a:p>
          <a:p>
            <a:endParaRPr lang="sv-SE" sz="1800" dirty="0">
              <a:solidFill>
                <a:schemeClr val="bg1"/>
              </a:solidFill>
              <a:latin typeface="Bembo" panose="02020502050201020203" pitchFamily="18" charset="0"/>
            </a:endParaRPr>
          </a:p>
          <a:p>
            <a:endParaRPr lang="sv-SE" sz="1800" dirty="0">
              <a:solidFill>
                <a:schemeClr val="bg1"/>
              </a:solidFill>
              <a:latin typeface="Bembo" panose="02020502050201020203" pitchFamily="18" charset="0"/>
            </a:endParaRPr>
          </a:p>
          <a:p>
            <a:pPr marL="342900" indent="-342900">
              <a:buFont typeface="Arial" panose="020B0604020202020204" pitchFamily="34" charset="0"/>
              <a:buChar char="•"/>
            </a:pPr>
            <a:endParaRPr lang="sv-SE" sz="2000" dirty="0">
              <a:solidFill>
                <a:schemeClr val="bg1"/>
              </a:solidFill>
              <a:latin typeface="Bembo" panose="02020502050201020203" pitchFamily="18" charset="0"/>
            </a:endParaRPr>
          </a:p>
          <a:p>
            <a:pPr marL="342900" indent="-342900">
              <a:buFont typeface="Arial" panose="020B0604020202020204" pitchFamily="34" charset="0"/>
              <a:buChar char="•"/>
            </a:pPr>
            <a:endParaRPr lang="sv-SE" sz="2000" dirty="0">
              <a:solidFill>
                <a:schemeClr val="bg1"/>
              </a:solidFill>
              <a:latin typeface="Bembo" panose="02020502050201020203" pitchFamily="18" charset="0"/>
            </a:endParaRPr>
          </a:p>
          <a:p>
            <a:endParaRPr lang="sv-SE" sz="2000" dirty="0">
              <a:solidFill>
                <a:schemeClr val="bg1"/>
              </a:solidFill>
              <a:latin typeface="Bembo" panose="02020502050201020203" pitchFamily="18" charset="0"/>
            </a:endParaRPr>
          </a:p>
          <a:p>
            <a:endParaRPr lang="sv-SE" sz="2400" b="1" dirty="0">
              <a:solidFill>
                <a:schemeClr val="bg1"/>
              </a:solidFill>
              <a:latin typeface="Seravek Basic Medium" panose="020B0703050000020004" pitchFamily="34" charset="0"/>
            </a:endParaRPr>
          </a:p>
          <a:p>
            <a:endParaRPr lang="sv-SE" sz="2400" b="1" dirty="0">
              <a:solidFill>
                <a:schemeClr val="bg1"/>
              </a:solidFill>
              <a:latin typeface="Seravek Basic Medium" panose="020B0703050000020004" pitchFamily="34" charset="0"/>
            </a:endParaRPr>
          </a:p>
          <a:p>
            <a:endParaRPr lang="sv-SE" sz="2400" b="1" dirty="0">
              <a:solidFill>
                <a:schemeClr val="bg1"/>
              </a:solidFill>
              <a:latin typeface="Seravek Basic Medium" panose="020B0703050000020004" pitchFamily="34" charset="0"/>
            </a:endParaRPr>
          </a:p>
          <a:p>
            <a:endParaRPr lang="sv-SE" sz="2400" b="1" dirty="0">
              <a:solidFill>
                <a:schemeClr val="bg1"/>
              </a:solidFill>
              <a:latin typeface="Seravek Basic Medium" panose="020B0703050000020004" pitchFamily="34" charset="0"/>
            </a:endParaRPr>
          </a:p>
          <a:p>
            <a:endParaRPr lang="en-GB" dirty="0"/>
          </a:p>
        </p:txBody>
      </p:sp>
    </p:spTree>
    <p:extLst>
      <p:ext uri="{BB962C8B-B14F-4D97-AF65-F5344CB8AC3E}">
        <p14:creationId xmlns:p14="http://schemas.microsoft.com/office/powerpoint/2010/main" val="155955167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derrubrik 1"/>
          <p:cNvSpPr>
            <a:spLocks noGrp="1"/>
          </p:cNvSpPr>
          <p:nvPr>
            <p:ph type="subTitle" idx="1"/>
          </p:nvPr>
        </p:nvSpPr>
        <p:spPr>
          <a:xfrm>
            <a:off x="1154616" y="1186395"/>
            <a:ext cx="7548320" cy="4346936"/>
          </a:xfrm>
        </p:spPr>
        <p:txBody>
          <a:bodyPr/>
          <a:lstStyle/>
          <a:p>
            <a:r>
              <a:rPr lang="sv-SE" b="1" dirty="0">
                <a:solidFill>
                  <a:schemeClr val="bg1"/>
                </a:solidFill>
                <a:latin typeface="Seravek Basic Medium" panose="020B0703050000020004" pitchFamily="34" charset="0"/>
              </a:rPr>
              <a:t>Rekommendationer för gravida</a:t>
            </a:r>
          </a:p>
          <a:p>
            <a:r>
              <a:rPr lang="sv-SE" sz="2400" dirty="0">
                <a:solidFill>
                  <a:schemeClr val="bg1"/>
                </a:solidFill>
                <a:latin typeface="Bembo" panose="02020502050201020203" pitchFamily="18" charset="0"/>
              </a:rPr>
              <a:t>Rökning</a:t>
            </a:r>
            <a:endParaRPr lang="sv-SE" sz="1800" dirty="0">
              <a:solidFill>
                <a:schemeClr val="bg1"/>
              </a:solidFill>
              <a:latin typeface="Bembo" panose="02020502050201020203" pitchFamily="18" charset="0"/>
            </a:endParaRPr>
          </a:p>
          <a:p>
            <a:r>
              <a:rPr lang="sv-SE" sz="2400" dirty="0">
                <a:solidFill>
                  <a:schemeClr val="bg1"/>
                </a:solidFill>
                <a:latin typeface="Bembo" panose="02020502050201020203" pitchFamily="18" charset="0"/>
              </a:rPr>
              <a:t>Rekommendation</a:t>
            </a:r>
            <a:r>
              <a:rPr lang="sv-SE" sz="1800" dirty="0">
                <a:solidFill>
                  <a:schemeClr val="bg1"/>
                </a:solidFill>
                <a:latin typeface="Bembo" panose="02020502050201020203" pitchFamily="18" charset="0"/>
              </a:rPr>
              <a:t> </a:t>
            </a:r>
          </a:p>
          <a:p>
            <a:pPr marL="285750" indent="-285750">
              <a:buFont typeface="Arial" panose="020B0604020202020204" pitchFamily="34" charset="0"/>
              <a:buChar char="•"/>
            </a:pPr>
            <a:r>
              <a:rPr lang="sv-SE" sz="1800" dirty="0">
                <a:solidFill>
                  <a:schemeClr val="bg1"/>
                </a:solidFill>
                <a:latin typeface="Bembo" panose="02020502050201020203" pitchFamily="18" charset="0"/>
              </a:rPr>
              <a:t>Hälso- och sjukvården bör erbjuda rådgivande samtal till gravida som röker (prioritet 1)  </a:t>
            </a:r>
          </a:p>
          <a:p>
            <a:r>
              <a:rPr lang="sv-SE" sz="1800" dirty="0">
                <a:solidFill>
                  <a:schemeClr val="bg1"/>
                </a:solidFill>
                <a:latin typeface="Bembo" panose="02020502050201020203" pitchFamily="18" charset="0"/>
              </a:rPr>
              <a:t> </a:t>
            </a:r>
          </a:p>
          <a:p>
            <a:r>
              <a:rPr lang="sv-SE" sz="2400" dirty="0">
                <a:solidFill>
                  <a:schemeClr val="bg1"/>
                </a:solidFill>
                <a:latin typeface="Bembo" panose="02020502050201020203" pitchFamily="18" charset="0"/>
              </a:rPr>
              <a:t>Övriga rekommendationer inom området </a:t>
            </a:r>
          </a:p>
          <a:p>
            <a:pPr marL="285750" indent="-285750">
              <a:buFont typeface="Arial" panose="020B0604020202020204" pitchFamily="34" charset="0"/>
              <a:buChar char="•"/>
            </a:pPr>
            <a:r>
              <a:rPr lang="sv-SE" sz="1800" dirty="0">
                <a:solidFill>
                  <a:schemeClr val="bg1"/>
                </a:solidFill>
                <a:latin typeface="Bembo" panose="02020502050201020203" pitchFamily="18" charset="0"/>
              </a:rPr>
              <a:t>kvalificerat rådgivande samtal (rad 57) </a:t>
            </a:r>
          </a:p>
          <a:p>
            <a:pPr marL="285750" indent="-285750">
              <a:buFont typeface="Arial" panose="020B0604020202020204" pitchFamily="34" charset="0"/>
              <a:buChar char="•"/>
            </a:pPr>
            <a:r>
              <a:rPr lang="sv-SE" sz="1800" dirty="0">
                <a:solidFill>
                  <a:schemeClr val="bg1"/>
                </a:solidFill>
                <a:latin typeface="Bembo" panose="02020502050201020203" pitchFamily="18" charset="0"/>
              </a:rPr>
              <a:t>kvalificerat rådgivande samtal med tillägg av nikotinersättningsmedel (rad 58). </a:t>
            </a:r>
          </a:p>
          <a:p>
            <a:endParaRPr lang="sv-SE" sz="1800" dirty="0">
              <a:solidFill>
                <a:schemeClr val="bg1"/>
              </a:solidFill>
              <a:latin typeface="Bembo" panose="02020502050201020203" pitchFamily="18" charset="0"/>
            </a:endParaRPr>
          </a:p>
          <a:p>
            <a:pPr marL="285750" indent="-285750">
              <a:buFont typeface="Arial" panose="020B0604020202020204" pitchFamily="34" charset="0"/>
              <a:buChar char="•"/>
            </a:pPr>
            <a:endParaRPr lang="sv-SE" sz="1800" dirty="0">
              <a:solidFill>
                <a:schemeClr val="bg1"/>
              </a:solidFill>
              <a:latin typeface="Bembo" panose="02020502050201020203" pitchFamily="18" charset="0"/>
            </a:endParaRPr>
          </a:p>
          <a:p>
            <a:pPr marL="342900" indent="-342900">
              <a:buFont typeface="Arial" panose="020B0604020202020204" pitchFamily="34" charset="0"/>
              <a:buChar char="•"/>
            </a:pPr>
            <a:endParaRPr lang="sv-SE" sz="1800" dirty="0">
              <a:solidFill>
                <a:schemeClr val="bg1"/>
              </a:solidFill>
              <a:latin typeface="Bembo" panose="02020502050201020203" pitchFamily="18" charset="0"/>
            </a:endParaRPr>
          </a:p>
          <a:p>
            <a:pPr marL="342900" indent="-342900">
              <a:buFont typeface="Arial" panose="020B0604020202020204" pitchFamily="34" charset="0"/>
              <a:buChar char="•"/>
            </a:pPr>
            <a:endParaRPr lang="sv-SE" sz="1800" dirty="0">
              <a:solidFill>
                <a:schemeClr val="bg1"/>
              </a:solidFill>
              <a:latin typeface="Bembo" panose="02020502050201020203" pitchFamily="18" charset="0"/>
            </a:endParaRPr>
          </a:p>
          <a:p>
            <a:pPr marL="342900" indent="-342900">
              <a:buFont typeface="Arial" panose="020B0604020202020204" pitchFamily="34" charset="0"/>
              <a:buChar char="•"/>
            </a:pPr>
            <a:endParaRPr lang="sv-SE" sz="1800" dirty="0">
              <a:solidFill>
                <a:schemeClr val="bg1"/>
              </a:solidFill>
              <a:latin typeface="Bembo" panose="02020502050201020203" pitchFamily="18" charset="0"/>
            </a:endParaRPr>
          </a:p>
          <a:p>
            <a:pPr marL="342900" indent="-342900">
              <a:buFont typeface="Arial" panose="020B0604020202020204" pitchFamily="34" charset="0"/>
              <a:buChar char="•"/>
            </a:pPr>
            <a:endParaRPr lang="sv-SE" sz="1800" dirty="0">
              <a:solidFill>
                <a:schemeClr val="bg1"/>
              </a:solidFill>
              <a:latin typeface="Bembo" panose="02020502050201020203" pitchFamily="18" charset="0"/>
            </a:endParaRPr>
          </a:p>
          <a:p>
            <a:pPr marL="342900" indent="-342900">
              <a:buFont typeface="Arial" panose="020B0604020202020204" pitchFamily="34" charset="0"/>
              <a:buChar char="•"/>
            </a:pPr>
            <a:endParaRPr lang="sv-SE" sz="1800" dirty="0">
              <a:solidFill>
                <a:schemeClr val="bg1"/>
              </a:solidFill>
              <a:latin typeface="Bembo" panose="02020502050201020203" pitchFamily="18" charset="0"/>
            </a:endParaRPr>
          </a:p>
          <a:p>
            <a:endParaRPr lang="sv-SE" sz="1800" dirty="0">
              <a:solidFill>
                <a:schemeClr val="bg1"/>
              </a:solidFill>
              <a:latin typeface="Bembo" panose="02020502050201020203" pitchFamily="18" charset="0"/>
            </a:endParaRPr>
          </a:p>
          <a:p>
            <a:endParaRPr lang="sv-SE" sz="1800" dirty="0">
              <a:solidFill>
                <a:schemeClr val="bg1"/>
              </a:solidFill>
              <a:latin typeface="Bembo" panose="02020502050201020203" pitchFamily="18" charset="0"/>
            </a:endParaRPr>
          </a:p>
          <a:p>
            <a:endParaRPr lang="sv-SE" sz="1800" dirty="0">
              <a:solidFill>
                <a:schemeClr val="bg1"/>
              </a:solidFill>
              <a:latin typeface="Bembo" panose="02020502050201020203" pitchFamily="18" charset="0"/>
            </a:endParaRPr>
          </a:p>
          <a:p>
            <a:pPr marL="342900" indent="-342900">
              <a:buFont typeface="Arial" panose="020B0604020202020204" pitchFamily="34" charset="0"/>
              <a:buChar char="•"/>
            </a:pPr>
            <a:endParaRPr lang="sv-SE" sz="2000" dirty="0">
              <a:solidFill>
                <a:schemeClr val="bg1"/>
              </a:solidFill>
              <a:latin typeface="Bembo" panose="02020502050201020203" pitchFamily="18" charset="0"/>
            </a:endParaRPr>
          </a:p>
          <a:p>
            <a:pPr marL="342900" indent="-342900">
              <a:buFont typeface="Arial" panose="020B0604020202020204" pitchFamily="34" charset="0"/>
              <a:buChar char="•"/>
            </a:pPr>
            <a:endParaRPr lang="sv-SE" sz="2000" dirty="0">
              <a:solidFill>
                <a:schemeClr val="bg1"/>
              </a:solidFill>
              <a:latin typeface="Bembo" panose="02020502050201020203" pitchFamily="18" charset="0"/>
            </a:endParaRPr>
          </a:p>
          <a:p>
            <a:endParaRPr lang="sv-SE" sz="2000" dirty="0">
              <a:solidFill>
                <a:schemeClr val="bg1"/>
              </a:solidFill>
              <a:latin typeface="Bembo" panose="02020502050201020203" pitchFamily="18" charset="0"/>
            </a:endParaRPr>
          </a:p>
          <a:p>
            <a:endParaRPr lang="sv-SE" sz="2400" b="1" dirty="0">
              <a:solidFill>
                <a:schemeClr val="bg1"/>
              </a:solidFill>
              <a:latin typeface="Seravek Basic Medium" panose="020B0703050000020004" pitchFamily="34" charset="0"/>
            </a:endParaRPr>
          </a:p>
          <a:p>
            <a:endParaRPr lang="sv-SE" sz="2400" b="1" dirty="0">
              <a:solidFill>
                <a:schemeClr val="bg1"/>
              </a:solidFill>
              <a:latin typeface="Seravek Basic Medium" panose="020B0703050000020004" pitchFamily="34" charset="0"/>
            </a:endParaRPr>
          </a:p>
          <a:p>
            <a:endParaRPr lang="sv-SE" sz="2400" b="1" dirty="0">
              <a:solidFill>
                <a:schemeClr val="bg1"/>
              </a:solidFill>
              <a:latin typeface="Seravek Basic Medium" panose="020B0703050000020004" pitchFamily="34" charset="0"/>
            </a:endParaRPr>
          </a:p>
          <a:p>
            <a:endParaRPr lang="sv-SE" sz="2400" b="1" dirty="0">
              <a:solidFill>
                <a:schemeClr val="bg1"/>
              </a:solidFill>
              <a:latin typeface="Seravek Basic Medium" panose="020B0703050000020004" pitchFamily="34" charset="0"/>
            </a:endParaRPr>
          </a:p>
          <a:p>
            <a:endParaRPr lang="en-GB" dirty="0"/>
          </a:p>
        </p:txBody>
      </p:sp>
    </p:spTree>
    <p:extLst>
      <p:ext uri="{BB962C8B-B14F-4D97-AF65-F5344CB8AC3E}">
        <p14:creationId xmlns:p14="http://schemas.microsoft.com/office/powerpoint/2010/main" val="379218533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derrubrik 1"/>
          <p:cNvSpPr>
            <a:spLocks noGrp="1"/>
          </p:cNvSpPr>
          <p:nvPr>
            <p:ph type="subTitle" idx="1"/>
          </p:nvPr>
        </p:nvSpPr>
        <p:spPr>
          <a:xfrm>
            <a:off x="1154616" y="1186395"/>
            <a:ext cx="7432036" cy="4346936"/>
          </a:xfrm>
        </p:spPr>
        <p:txBody>
          <a:bodyPr/>
          <a:lstStyle/>
          <a:p>
            <a:r>
              <a:rPr lang="sv-SE" b="1" dirty="0">
                <a:solidFill>
                  <a:schemeClr val="bg1"/>
                </a:solidFill>
                <a:latin typeface="Seravek Basic Medium" panose="020B0703050000020004" pitchFamily="34" charset="0"/>
              </a:rPr>
              <a:t>Rekommendationer för gravida</a:t>
            </a:r>
            <a:endParaRPr lang="sv-SE" dirty="0">
              <a:solidFill>
                <a:schemeClr val="bg1"/>
              </a:solidFill>
              <a:latin typeface="Bembo" panose="02020502050201020203" pitchFamily="18" charset="0"/>
            </a:endParaRPr>
          </a:p>
          <a:p>
            <a:r>
              <a:rPr lang="sv-SE" sz="2400" dirty="0">
                <a:solidFill>
                  <a:schemeClr val="bg1"/>
                </a:solidFill>
                <a:latin typeface="Bembo" panose="02020502050201020203" pitchFamily="18" charset="0"/>
              </a:rPr>
              <a:t>Snusning</a:t>
            </a:r>
            <a:endParaRPr lang="sv-SE" sz="1800" dirty="0">
              <a:solidFill>
                <a:schemeClr val="bg1"/>
              </a:solidFill>
              <a:latin typeface="Bembo" panose="02020502050201020203" pitchFamily="18" charset="0"/>
            </a:endParaRPr>
          </a:p>
          <a:p>
            <a:r>
              <a:rPr lang="sv-SE" sz="2400" dirty="0">
                <a:solidFill>
                  <a:schemeClr val="bg1"/>
                </a:solidFill>
                <a:latin typeface="Bembo" panose="02020502050201020203" pitchFamily="18" charset="0"/>
              </a:rPr>
              <a:t>Rekommendation </a:t>
            </a:r>
          </a:p>
          <a:p>
            <a:pPr marL="285750" indent="-285750">
              <a:buFont typeface="Arial" panose="020B0604020202020204" pitchFamily="34" charset="0"/>
              <a:buChar char="•"/>
            </a:pPr>
            <a:r>
              <a:rPr lang="sv-SE" sz="1800" dirty="0">
                <a:solidFill>
                  <a:schemeClr val="bg1"/>
                </a:solidFill>
                <a:latin typeface="Bembo" panose="02020502050201020203" pitchFamily="18" charset="0"/>
              </a:rPr>
              <a:t>Hälso- och sjukvården bör erbjuda rådgivande samtal till gravida som snusar (prioritet 2)  </a:t>
            </a:r>
          </a:p>
          <a:p>
            <a:pPr marL="285750" indent="-285750">
              <a:buFont typeface="Arial" panose="020B0604020202020204" pitchFamily="34" charset="0"/>
              <a:buChar char="•"/>
            </a:pPr>
            <a:endParaRPr lang="sv-SE" sz="1800" dirty="0">
              <a:solidFill>
                <a:schemeClr val="bg1"/>
              </a:solidFill>
              <a:latin typeface="Bembo" panose="02020502050201020203" pitchFamily="18" charset="0"/>
            </a:endParaRPr>
          </a:p>
          <a:p>
            <a:endParaRPr lang="sv-SE" sz="1800" dirty="0">
              <a:solidFill>
                <a:schemeClr val="bg1"/>
              </a:solidFill>
              <a:latin typeface="Bembo" panose="02020502050201020203" pitchFamily="18" charset="0"/>
            </a:endParaRPr>
          </a:p>
          <a:p>
            <a:pPr marL="285750" indent="-285750">
              <a:buFont typeface="Arial" panose="020B0604020202020204" pitchFamily="34" charset="0"/>
              <a:buChar char="•"/>
            </a:pPr>
            <a:endParaRPr lang="sv-SE" sz="1800" dirty="0">
              <a:solidFill>
                <a:schemeClr val="bg1"/>
              </a:solidFill>
              <a:latin typeface="Bembo" panose="02020502050201020203" pitchFamily="18" charset="0"/>
            </a:endParaRPr>
          </a:p>
          <a:p>
            <a:pPr marL="342900" indent="-342900">
              <a:buFont typeface="Arial" panose="020B0604020202020204" pitchFamily="34" charset="0"/>
              <a:buChar char="•"/>
            </a:pPr>
            <a:endParaRPr lang="sv-SE" sz="1800" dirty="0">
              <a:solidFill>
                <a:schemeClr val="bg1"/>
              </a:solidFill>
              <a:latin typeface="Bembo" panose="02020502050201020203" pitchFamily="18" charset="0"/>
            </a:endParaRPr>
          </a:p>
          <a:p>
            <a:pPr marL="342900" indent="-342900">
              <a:buFont typeface="Arial" panose="020B0604020202020204" pitchFamily="34" charset="0"/>
              <a:buChar char="•"/>
            </a:pPr>
            <a:endParaRPr lang="sv-SE" sz="1800" dirty="0">
              <a:solidFill>
                <a:schemeClr val="bg1"/>
              </a:solidFill>
              <a:latin typeface="Bembo" panose="02020502050201020203" pitchFamily="18" charset="0"/>
            </a:endParaRPr>
          </a:p>
          <a:p>
            <a:pPr marL="342900" indent="-342900">
              <a:buFont typeface="Arial" panose="020B0604020202020204" pitchFamily="34" charset="0"/>
              <a:buChar char="•"/>
            </a:pPr>
            <a:endParaRPr lang="sv-SE" sz="1800" dirty="0">
              <a:solidFill>
                <a:schemeClr val="bg1"/>
              </a:solidFill>
              <a:latin typeface="Bembo" panose="02020502050201020203" pitchFamily="18" charset="0"/>
            </a:endParaRPr>
          </a:p>
          <a:p>
            <a:pPr marL="342900" indent="-342900">
              <a:buFont typeface="Arial" panose="020B0604020202020204" pitchFamily="34" charset="0"/>
              <a:buChar char="•"/>
            </a:pPr>
            <a:endParaRPr lang="sv-SE" sz="1800" dirty="0">
              <a:solidFill>
                <a:schemeClr val="bg1"/>
              </a:solidFill>
              <a:latin typeface="Bembo" panose="02020502050201020203" pitchFamily="18" charset="0"/>
            </a:endParaRPr>
          </a:p>
          <a:p>
            <a:pPr marL="342900" indent="-342900">
              <a:buFont typeface="Arial" panose="020B0604020202020204" pitchFamily="34" charset="0"/>
              <a:buChar char="•"/>
            </a:pPr>
            <a:endParaRPr lang="sv-SE" sz="1800" dirty="0">
              <a:solidFill>
                <a:schemeClr val="bg1"/>
              </a:solidFill>
              <a:latin typeface="Bembo" panose="02020502050201020203" pitchFamily="18" charset="0"/>
            </a:endParaRPr>
          </a:p>
          <a:p>
            <a:endParaRPr lang="sv-SE" sz="1800" dirty="0">
              <a:solidFill>
                <a:schemeClr val="bg1"/>
              </a:solidFill>
              <a:latin typeface="Bembo" panose="02020502050201020203" pitchFamily="18" charset="0"/>
            </a:endParaRPr>
          </a:p>
          <a:p>
            <a:endParaRPr lang="sv-SE" sz="1800" dirty="0">
              <a:solidFill>
                <a:schemeClr val="bg1"/>
              </a:solidFill>
              <a:latin typeface="Bembo" panose="02020502050201020203" pitchFamily="18" charset="0"/>
            </a:endParaRPr>
          </a:p>
          <a:p>
            <a:endParaRPr lang="sv-SE" sz="1800" dirty="0">
              <a:solidFill>
                <a:schemeClr val="bg1"/>
              </a:solidFill>
              <a:latin typeface="Bembo" panose="02020502050201020203" pitchFamily="18" charset="0"/>
            </a:endParaRPr>
          </a:p>
          <a:p>
            <a:pPr marL="342900" indent="-342900">
              <a:buFont typeface="Arial" panose="020B0604020202020204" pitchFamily="34" charset="0"/>
              <a:buChar char="•"/>
            </a:pPr>
            <a:endParaRPr lang="sv-SE" sz="2000" dirty="0">
              <a:solidFill>
                <a:schemeClr val="bg1"/>
              </a:solidFill>
              <a:latin typeface="Bembo" panose="02020502050201020203" pitchFamily="18" charset="0"/>
            </a:endParaRPr>
          </a:p>
          <a:p>
            <a:pPr marL="342900" indent="-342900">
              <a:buFont typeface="Arial" panose="020B0604020202020204" pitchFamily="34" charset="0"/>
              <a:buChar char="•"/>
            </a:pPr>
            <a:endParaRPr lang="sv-SE" sz="2000" dirty="0">
              <a:solidFill>
                <a:schemeClr val="bg1"/>
              </a:solidFill>
              <a:latin typeface="Bembo" panose="02020502050201020203" pitchFamily="18" charset="0"/>
            </a:endParaRPr>
          </a:p>
          <a:p>
            <a:endParaRPr lang="sv-SE" sz="2000" dirty="0">
              <a:solidFill>
                <a:schemeClr val="bg1"/>
              </a:solidFill>
              <a:latin typeface="Bembo" panose="02020502050201020203" pitchFamily="18" charset="0"/>
            </a:endParaRPr>
          </a:p>
          <a:p>
            <a:endParaRPr lang="sv-SE" sz="2400" b="1" dirty="0">
              <a:solidFill>
                <a:schemeClr val="bg1"/>
              </a:solidFill>
              <a:latin typeface="Seravek Basic Medium" panose="020B0703050000020004" pitchFamily="34" charset="0"/>
            </a:endParaRPr>
          </a:p>
          <a:p>
            <a:endParaRPr lang="sv-SE" sz="2400" b="1" dirty="0">
              <a:solidFill>
                <a:schemeClr val="bg1"/>
              </a:solidFill>
              <a:latin typeface="Seravek Basic Medium" panose="020B0703050000020004" pitchFamily="34" charset="0"/>
            </a:endParaRPr>
          </a:p>
          <a:p>
            <a:endParaRPr lang="sv-SE" sz="2400" b="1" dirty="0">
              <a:solidFill>
                <a:schemeClr val="bg1"/>
              </a:solidFill>
              <a:latin typeface="Seravek Basic Medium" panose="020B0703050000020004" pitchFamily="34" charset="0"/>
            </a:endParaRPr>
          </a:p>
          <a:p>
            <a:endParaRPr lang="sv-SE" sz="2400" b="1" dirty="0">
              <a:solidFill>
                <a:schemeClr val="bg1"/>
              </a:solidFill>
              <a:latin typeface="Seravek Basic Medium" panose="020B0703050000020004" pitchFamily="34" charset="0"/>
            </a:endParaRPr>
          </a:p>
          <a:p>
            <a:endParaRPr lang="en-GB" dirty="0"/>
          </a:p>
        </p:txBody>
      </p:sp>
      <p:sp>
        <p:nvSpPr>
          <p:cNvPr id="3" name="Rektangel 2">
            <a:extLst>
              <a:ext uri="{FF2B5EF4-FFF2-40B4-BE49-F238E27FC236}">
                <a16:creationId xmlns:a16="http://schemas.microsoft.com/office/drawing/2014/main" id="{994F70F9-1D70-453B-AD98-2C2D9304A3AF}"/>
              </a:ext>
            </a:extLst>
          </p:cNvPr>
          <p:cNvSpPr/>
          <p:nvPr/>
        </p:nvSpPr>
        <p:spPr>
          <a:xfrm>
            <a:off x="1154616" y="894374"/>
            <a:ext cx="1466363" cy="369332"/>
          </a:xfrm>
          <a:prstGeom prst="rect">
            <a:avLst/>
          </a:prstGeom>
        </p:spPr>
        <p:txBody>
          <a:bodyPr wrap="none">
            <a:spAutoFit/>
          </a:bodyPr>
          <a:lstStyle/>
          <a:p>
            <a:r>
              <a:rPr lang="sv-SE" b="1" dirty="0">
                <a:solidFill>
                  <a:schemeClr val="bg1"/>
                </a:solidFill>
                <a:latin typeface="Seravek Basic Medium" panose="020B0703050000020004" pitchFamily="34" charset="0"/>
              </a:rPr>
              <a:t>Fortsättning</a:t>
            </a:r>
          </a:p>
        </p:txBody>
      </p:sp>
    </p:spTree>
    <p:extLst>
      <p:ext uri="{BB962C8B-B14F-4D97-AF65-F5344CB8AC3E}">
        <p14:creationId xmlns:p14="http://schemas.microsoft.com/office/powerpoint/2010/main" val="320306643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derrubrik 1"/>
          <p:cNvSpPr>
            <a:spLocks noGrp="1"/>
          </p:cNvSpPr>
          <p:nvPr>
            <p:ph type="subTitle" idx="1"/>
          </p:nvPr>
        </p:nvSpPr>
        <p:spPr>
          <a:xfrm>
            <a:off x="1154616" y="1186395"/>
            <a:ext cx="7432036" cy="4346936"/>
          </a:xfrm>
        </p:spPr>
        <p:txBody>
          <a:bodyPr/>
          <a:lstStyle/>
          <a:p>
            <a:r>
              <a:rPr lang="sv-SE" b="1" dirty="0">
                <a:solidFill>
                  <a:schemeClr val="bg1"/>
                </a:solidFill>
                <a:latin typeface="Seravek Basic Medium" panose="020B0703050000020004" pitchFamily="34" charset="0"/>
              </a:rPr>
              <a:t>Rekommendationer för gravida</a:t>
            </a:r>
            <a:endParaRPr lang="sv-SE" dirty="0">
              <a:solidFill>
                <a:schemeClr val="bg1"/>
              </a:solidFill>
              <a:latin typeface="Bembo" panose="02020502050201020203" pitchFamily="18" charset="0"/>
            </a:endParaRPr>
          </a:p>
          <a:p>
            <a:r>
              <a:rPr lang="sv-SE" sz="2400" dirty="0">
                <a:solidFill>
                  <a:schemeClr val="bg1"/>
                </a:solidFill>
                <a:latin typeface="Bembo" panose="02020502050201020203" pitchFamily="18" charset="0"/>
              </a:rPr>
              <a:t>Bruk av alkohol</a:t>
            </a:r>
          </a:p>
          <a:p>
            <a:r>
              <a:rPr lang="sv-SE" sz="2400" dirty="0">
                <a:solidFill>
                  <a:schemeClr val="bg1"/>
                </a:solidFill>
                <a:latin typeface="Bembo" panose="02020502050201020203" pitchFamily="18" charset="0"/>
              </a:rPr>
              <a:t>Rekommendation </a:t>
            </a:r>
          </a:p>
          <a:p>
            <a:pPr marL="285750" indent="-285750">
              <a:buFont typeface="Arial" panose="020B0604020202020204" pitchFamily="34" charset="0"/>
              <a:buChar char="•"/>
            </a:pPr>
            <a:r>
              <a:rPr lang="sv-SE" sz="1800" dirty="0">
                <a:solidFill>
                  <a:schemeClr val="bg1"/>
                </a:solidFill>
                <a:latin typeface="Bembo" panose="02020502050201020203" pitchFamily="18" charset="0"/>
              </a:rPr>
              <a:t>Hälso- och sjukvården bör erbjuda rådgivande samtal till gravida med bruk av alkohol  (prioritet 2)  </a:t>
            </a:r>
          </a:p>
          <a:p>
            <a:endParaRPr lang="sv-SE" sz="1800" dirty="0">
              <a:solidFill>
                <a:schemeClr val="bg1"/>
              </a:solidFill>
              <a:latin typeface="Bembo" panose="02020502050201020203" pitchFamily="18" charset="0"/>
            </a:endParaRPr>
          </a:p>
          <a:p>
            <a:r>
              <a:rPr lang="sv-SE" sz="2400" dirty="0">
                <a:solidFill>
                  <a:schemeClr val="bg1"/>
                </a:solidFill>
                <a:latin typeface="Bembo" panose="02020502050201020203" pitchFamily="18" charset="0"/>
              </a:rPr>
              <a:t>Övriga rekommendationer inom området </a:t>
            </a:r>
          </a:p>
          <a:p>
            <a:r>
              <a:rPr lang="sv-SE" sz="1800" dirty="0">
                <a:solidFill>
                  <a:schemeClr val="bg1"/>
                </a:solidFill>
                <a:latin typeface="Bembo" panose="02020502050201020203" pitchFamily="18" charset="0"/>
              </a:rPr>
              <a:t>• kvalificerat rådgivande samtal (rad 61)</a:t>
            </a:r>
          </a:p>
          <a:p>
            <a:pPr marL="285750" indent="-285750">
              <a:buFont typeface="Arial" panose="020B0604020202020204" pitchFamily="34" charset="0"/>
              <a:buChar char="•"/>
            </a:pPr>
            <a:endParaRPr lang="sv-SE" sz="1800" dirty="0">
              <a:solidFill>
                <a:schemeClr val="bg1"/>
              </a:solidFill>
              <a:latin typeface="Bembo" panose="02020502050201020203" pitchFamily="18" charset="0"/>
            </a:endParaRPr>
          </a:p>
          <a:p>
            <a:endParaRPr lang="sv-SE" sz="1800" dirty="0">
              <a:solidFill>
                <a:schemeClr val="bg1"/>
              </a:solidFill>
              <a:latin typeface="Bembo" panose="02020502050201020203" pitchFamily="18" charset="0"/>
            </a:endParaRPr>
          </a:p>
          <a:p>
            <a:pPr marL="285750" indent="-285750">
              <a:buFont typeface="Arial" panose="020B0604020202020204" pitchFamily="34" charset="0"/>
              <a:buChar char="•"/>
            </a:pPr>
            <a:endParaRPr lang="sv-SE" sz="1800" dirty="0">
              <a:solidFill>
                <a:schemeClr val="bg1"/>
              </a:solidFill>
              <a:latin typeface="Bembo" panose="02020502050201020203" pitchFamily="18" charset="0"/>
            </a:endParaRPr>
          </a:p>
          <a:p>
            <a:pPr marL="342900" indent="-342900">
              <a:buFont typeface="Arial" panose="020B0604020202020204" pitchFamily="34" charset="0"/>
              <a:buChar char="•"/>
            </a:pPr>
            <a:endParaRPr lang="sv-SE" sz="1800" dirty="0">
              <a:solidFill>
                <a:schemeClr val="bg1"/>
              </a:solidFill>
              <a:latin typeface="Bembo" panose="02020502050201020203" pitchFamily="18" charset="0"/>
            </a:endParaRPr>
          </a:p>
          <a:p>
            <a:pPr marL="342900" indent="-342900">
              <a:buFont typeface="Arial" panose="020B0604020202020204" pitchFamily="34" charset="0"/>
              <a:buChar char="•"/>
            </a:pPr>
            <a:endParaRPr lang="sv-SE" sz="1800" dirty="0">
              <a:solidFill>
                <a:schemeClr val="bg1"/>
              </a:solidFill>
              <a:latin typeface="Bembo" panose="02020502050201020203" pitchFamily="18" charset="0"/>
            </a:endParaRPr>
          </a:p>
          <a:p>
            <a:pPr marL="342900" indent="-342900">
              <a:buFont typeface="Arial" panose="020B0604020202020204" pitchFamily="34" charset="0"/>
              <a:buChar char="•"/>
            </a:pPr>
            <a:endParaRPr lang="sv-SE" sz="1800" dirty="0">
              <a:solidFill>
                <a:schemeClr val="bg1"/>
              </a:solidFill>
              <a:latin typeface="Bembo" panose="02020502050201020203" pitchFamily="18" charset="0"/>
            </a:endParaRPr>
          </a:p>
          <a:p>
            <a:pPr marL="342900" indent="-342900">
              <a:buFont typeface="Arial" panose="020B0604020202020204" pitchFamily="34" charset="0"/>
              <a:buChar char="•"/>
            </a:pPr>
            <a:endParaRPr lang="sv-SE" sz="1800" dirty="0">
              <a:solidFill>
                <a:schemeClr val="bg1"/>
              </a:solidFill>
              <a:latin typeface="Bembo" panose="02020502050201020203" pitchFamily="18" charset="0"/>
            </a:endParaRPr>
          </a:p>
          <a:p>
            <a:pPr marL="342900" indent="-342900">
              <a:buFont typeface="Arial" panose="020B0604020202020204" pitchFamily="34" charset="0"/>
              <a:buChar char="•"/>
            </a:pPr>
            <a:endParaRPr lang="sv-SE" sz="1800" dirty="0">
              <a:solidFill>
                <a:schemeClr val="bg1"/>
              </a:solidFill>
              <a:latin typeface="Bembo" panose="02020502050201020203" pitchFamily="18" charset="0"/>
            </a:endParaRPr>
          </a:p>
          <a:p>
            <a:endParaRPr lang="sv-SE" sz="1800" dirty="0">
              <a:solidFill>
                <a:schemeClr val="bg1"/>
              </a:solidFill>
              <a:latin typeface="Bembo" panose="02020502050201020203" pitchFamily="18" charset="0"/>
            </a:endParaRPr>
          </a:p>
          <a:p>
            <a:endParaRPr lang="sv-SE" sz="1800" dirty="0">
              <a:solidFill>
                <a:schemeClr val="bg1"/>
              </a:solidFill>
              <a:latin typeface="Bembo" panose="02020502050201020203" pitchFamily="18" charset="0"/>
            </a:endParaRPr>
          </a:p>
          <a:p>
            <a:endParaRPr lang="sv-SE" sz="1800" dirty="0">
              <a:solidFill>
                <a:schemeClr val="bg1"/>
              </a:solidFill>
              <a:latin typeface="Bembo" panose="02020502050201020203" pitchFamily="18" charset="0"/>
            </a:endParaRPr>
          </a:p>
          <a:p>
            <a:pPr marL="342900" indent="-342900">
              <a:buFont typeface="Arial" panose="020B0604020202020204" pitchFamily="34" charset="0"/>
              <a:buChar char="•"/>
            </a:pPr>
            <a:endParaRPr lang="sv-SE" sz="2000" dirty="0">
              <a:solidFill>
                <a:schemeClr val="bg1"/>
              </a:solidFill>
              <a:latin typeface="Bembo" panose="02020502050201020203" pitchFamily="18" charset="0"/>
            </a:endParaRPr>
          </a:p>
          <a:p>
            <a:pPr marL="342900" indent="-342900">
              <a:buFont typeface="Arial" panose="020B0604020202020204" pitchFamily="34" charset="0"/>
              <a:buChar char="•"/>
            </a:pPr>
            <a:endParaRPr lang="sv-SE" sz="2000" dirty="0">
              <a:solidFill>
                <a:schemeClr val="bg1"/>
              </a:solidFill>
              <a:latin typeface="Bembo" panose="02020502050201020203" pitchFamily="18" charset="0"/>
            </a:endParaRPr>
          </a:p>
          <a:p>
            <a:endParaRPr lang="sv-SE" sz="2000" dirty="0">
              <a:solidFill>
                <a:schemeClr val="bg1"/>
              </a:solidFill>
              <a:latin typeface="Bembo" panose="02020502050201020203" pitchFamily="18" charset="0"/>
            </a:endParaRPr>
          </a:p>
          <a:p>
            <a:endParaRPr lang="sv-SE" sz="2400" b="1" dirty="0">
              <a:solidFill>
                <a:schemeClr val="bg1"/>
              </a:solidFill>
              <a:latin typeface="Seravek Basic Medium" panose="020B0703050000020004" pitchFamily="34" charset="0"/>
            </a:endParaRPr>
          </a:p>
          <a:p>
            <a:endParaRPr lang="sv-SE" sz="2400" b="1" dirty="0">
              <a:solidFill>
                <a:schemeClr val="bg1"/>
              </a:solidFill>
              <a:latin typeface="Seravek Basic Medium" panose="020B0703050000020004" pitchFamily="34" charset="0"/>
            </a:endParaRPr>
          </a:p>
          <a:p>
            <a:endParaRPr lang="sv-SE" sz="2400" b="1" dirty="0">
              <a:solidFill>
                <a:schemeClr val="bg1"/>
              </a:solidFill>
              <a:latin typeface="Seravek Basic Medium" panose="020B0703050000020004" pitchFamily="34" charset="0"/>
            </a:endParaRPr>
          </a:p>
          <a:p>
            <a:endParaRPr lang="sv-SE" sz="2400" b="1" dirty="0">
              <a:solidFill>
                <a:schemeClr val="bg1"/>
              </a:solidFill>
              <a:latin typeface="Seravek Basic Medium" panose="020B0703050000020004" pitchFamily="34" charset="0"/>
            </a:endParaRPr>
          </a:p>
          <a:p>
            <a:endParaRPr lang="en-GB" dirty="0"/>
          </a:p>
        </p:txBody>
      </p:sp>
      <p:sp>
        <p:nvSpPr>
          <p:cNvPr id="3" name="Rektangel 2">
            <a:extLst>
              <a:ext uri="{FF2B5EF4-FFF2-40B4-BE49-F238E27FC236}">
                <a16:creationId xmlns:a16="http://schemas.microsoft.com/office/drawing/2014/main" id="{994F70F9-1D70-453B-AD98-2C2D9304A3AF}"/>
              </a:ext>
            </a:extLst>
          </p:cNvPr>
          <p:cNvSpPr/>
          <p:nvPr/>
        </p:nvSpPr>
        <p:spPr>
          <a:xfrm>
            <a:off x="1154616" y="894374"/>
            <a:ext cx="1466363" cy="369332"/>
          </a:xfrm>
          <a:prstGeom prst="rect">
            <a:avLst/>
          </a:prstGeom>
        </p:spPr>
        <p:txBody>
          <a:bodyPr wrap="none">
            <a:spAutoFit/>
          </a:bodyPr>
          <a:lstStyle/>
          <a:p>
            <a:r>
              <a:rPr lang="sv-SE" b="1" dirty="0">
                <a:solidFill>
                  <a:schemeClr val="bg1"/>
                </a:solidFill>
                <a:latin typeface="Seravek Basic Medium" panose="020B0703050000020004" pitchFamily="34" charset="0"/>
              </a:rPr>
              <a:t>Fortsättning</a:t>
            </a:r>
          </a:p>
        </p:txBody>
      </p:sp>
    </p:spTree>
    <p:extLst>
      <p:ext uri="{BB962C8B-B14F-4D97-AF65-F5344CB8AC3E}">
        <p14:creationId xmlns:p14="http://schemas.microsoft.com/office/powerpoint/2010/main" val="76545519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derrubrik 1"/>
          <p:cNvSpPr>
            <a:spLocks noGrp="1"/>
          </p:cNvSpPr>
          <p:nvPr>
            <p:ph type="subTitle" idx="1"/>
          </p:nvPr>
        </p:nvSpPr>
        <p:spPr>
          <a:xfrm>
            <a:off x="1154616" y="1186395"/>
            <a:ext cx="7432036" cy="4346936"/>
          </a:xfrm>
        </p:spPr>
        <p:txBody>
          <a:bodyPr/>
          <a:lstStyle/>
          <a:p>
            <a:r>
              <a:rPr lang="sv-SE" b="1" dirty="0">
                <a:solidFill>
                  <a:schemeClr val="bg1"/>
                </a:solidFill>
                <a:latin typeface="Seravek Basic Medium" panose="020B0703050000020004" pitchFamily="34" charset="0"/>
              </a:rPr>
              <a:t>Rekommendationer för gravida</a:t>
            </a:r>
            <a:endParaRPr lang="sv-SE" dirty="0">
              <a:solidFill>
                <a:schemeClr val="bg1"/>
              </a:solidFill>
              <a:latin typeface="Bembo" panose="02020502050201020203" pitchFamily="18" charset="0"/>
            </a:endParaRPr>
          </a:p>
          <a:p>
            <a:r>
              <a:rPr lang="sv-SE" sz="2400" dirty="0">
                <a:solidFill>
                  <a:schemeClr val="bg1"/>
                </a:solidFill>
                <a:latin typeface="Bembo" panose="02020502050201020203" pitchFamily="18" charset="0"/>
              </a:rPr>
              <a:t>Ohälsosamma matvanor och otillräcklig fysisk aktivitet</a:t>
            </a:r>
          </a:p>
          <a:p>
            <a:r>
              <a:rPr lang="sv-SE" sz="2400" dirty="0">
                <a:solidFill>
                  <a:schemeClr val="bg1"/>
                </a:solidFill>
                <a:latin typeface="Bembo" panose="02020502050201020203" pitchFamily="18" charset="0"/>
              </a:rPr>
              <a:t>Rekommendation </a:t>
            </a:r>
          </a:p>
          <a:p>
            <a:pPr marL="285750" indent="-285750">
              <a:buFont typeface="Arial" panose="020B0604020202020204" pitchFamily="34" charset="0"/>
              <a:buChar char="•"/>
            </a:pPr>
            <a:r>
              <a:rPr lang="sv-SE" sz="1800" dirty="0">
                <a:solidFill>
                  <a:schemeClr val="bg1"/>
                </a:solidFill>
                <a:latin typeface="Bembo" panose="02020502050201020203" pitchFamily="18" charset="0"/>
              </a:rPr>
              <a:t>Hälso- och sjukvården bör erbjuda kvalificerat rådgivande samtal till gravida som har ohälsosamma matvanor och som är otillräcklig fysisk aktiva (prioritet 2)</a:t>
            </a:r>
          </a:p>
          <a:p>
            <a:endParaRPr lang="sv-SE" sz="1800" dirty="0">
              <a:solidFill>
                <a:schemeClr val="bg1"/>
              </a:solidFill>
              <a:latin typeface="Bembo" panose="02020502050201020203" pitchFamily="18" charset="0"/>
            </a:endParaRPr>
          </a:p>
          <a:p>
            <a:pPr marL="285750" indent="-285750">
              <a:buFont typeface="Arial" panose="020B0604020202020204" pitchFamily="34" charset="0"/>
              <a:buChar char="•"/>
            </a:pPr>
            <a:endParaRPr lang="sv-SE" sz="1800" dirty="0">
              <a:solidFill>
                <a:schemeClr val="bg1"/>
              </a:solidFill>
              <a:latin typeface="Bembo" panose="02020502050201020203" pitchFamily="18" charset="0"/>
            </a:endParaRPr>
          </a:p>
          <a:p>
            <a:pPr marL="342900" indent="-342900">
              <a:buFont typeface="Arial" panose="020B0604020202020204" pitchFamily="34" charset="0"/>
              <a:buChar char="•"/>
            </a:pPr>
            <a:endParaRPr lang="sv-SE" sz="1800" dirty="0">
              <a:solidFill>
                <a:schemeClr val="bg1"/>
              </a:solidFill>
              <a:latin typeface="Bembo" panose="02020502050201020203" pitchFamily="18" charset="0"/>
            </a:endParaRPr>
          </a:p>
          <a:p>
            <a:pPr marL="342900" indent="-342900">
              <a:buFont typeface="Arial" panose="020B0604020202020204" pitchFamily="34" charset="0"/>
              <a:buChar char="•"/>
            </a:pPr>
            <a:endParaRPr lang="sv-SE" sz="1800" dirty="0">
              <a:solidFill>
                <a:schemeClr val="bg1"/>
              </a:solidFill>
              <a:latin typeface="Bembo" panose="02020502050201020203" pitchFamily="18" charset="0"/>
            </a:endParaRPr>
          </a:p>
          <a:p>
            <a:pPr marL="342900" indent="-342900">
              <a:buFont typeface="Arial" panose="020B0604020202020204" pitchFamily="34" charset="0"/>
              <a:buChar char="•"/>
            </a:pPr>
            <a:endParaRPr lang="sv-SE" sz="1800" dirty="0">
              <a:solidFill>
                <a:schemeClr val="bg1"/>
              </a:solidFill>
              <a:latin typeface="Bembo" panose="02020502050201020203" pitchFamily="18" charset="0"/>
            </a:endParaRPr>
          </a:p>
          <a:p>
            <a:pPr marL="342900" indent="-342900">
              <a:buFont typeface="Arial" panose="020B0604020202020204" pitchFamily="34" charset="0"/>
              <a:buChar char="•"/>
            </a:pPr>
            <a:endParaRPr lang="sv-SE" sz="1800" dirty="0">
              <a:solidFill>
                <a:schemeClr val="bg1"/>
              </a:solidFill>
              <a:latin typeface="Bembo" panose="02020502050201020203" pitchFamily="18" charset="0"/>
            </a:endParaRPr>
          </a:p>
          <a:p>
            <a:pPr marL="342900" indent="-342900">
              <a:buFont typeface="Arial" panose="020B0604020202020204" pitchFamily="34" charset="0"/>
              <a:buChar char="•"/>
            </a:pPr>
            <a:endParaRPr lang="sv-SE" sz="1800" dirty="0">
              <a:solidFill>
                <a:schemeClr val="bg1"/>
              </a:solidFill>
              <a:latin typeface="Bembo" panose="02020502050201020203" pitchFamily="18" charset="0"/>
            </a:endParaRPr>
          </a:p>
          <a:p>
            <a:endParaRPr lang="sv-SE" sz="1800" dirty="0">
              <a:solidFill>
                <a:schemeClr val="bg1"/>
              </a:solidFill>
              <a:latin typeface="Bembo" panose="02020502050201020203" pitchFamily="18" charset="0"/>
            </a:endParaRPr>
          </a:p>
          <a:p>
            <a:endParaRPr lang="sv-SE" sz="1800" dirty="0">
              <a:solidFill>
                <a:schemeClr val="bg1"/>
              </a:solidFill>
              <a:latin typeface="Bembo" panose="02020502050201020203" pitchFamily="18" charset="0"/>
            </a:endParaRPr>
          </a:p>
          <a:p>
            <a:endParaRPr lang="sv-SE" sz="1800" dirty="0">
              <a:solidFill>
                <a:schemeClr val="bg1"/>
              </a:solidFill>
              <a:latin typeface="Bembo" panose="02020502050201020203" pitchFamily="18" charset="0"/>
            </a:endParaRPr>
          </a:p>
          <a:p>
            <a:pPr marL="342900" indent="-342900">
              <a:buFont typeface="Arial" panose="020B0604020202020204" pitchFamily="34" charset="0"/>
              <a:buChar char="•"/>
            </a:pPr>
            <a:endParaRPr lang="sv-SE" sz="2000" dirty="0">
              <a:solidFill>
                <a:schemeClr val="bg1"/>
              </a:solidFill>
              <a:latin typeface="Bembo" panose="02020502050201020203" pitchFamily="18" charset="0"/>
            </a:endParaRPr>
          </a:p>
          <a:p>
            <a:pPr marL="342900" indent="-342900">
              <a:buFont typeface="Arial" panose="020B0604020202020204" pitchFamily="34" charset="0"/>
              <a:buChar char="•"/>
            </a:pPr>
            <a:endParaRPr lang="sv-SE" sz="2000" dirty="0">
              <a:solidFill>
                <a:schemeClr val="bg1"/>
              </a:solidFill>
              <a:latin typeface="Bembo" panose="02020502050201020203" pitchFamily="18" charset="0"/>
            </a:endParaRPr>
          </a:p>
          <a:p>
            <a:endParaRPr lang="sv-SE" sz="2000" dirty="0">
              <a:solidFill>
                <a:schemeClr val="bg1"/>
              </a:solidFill>
              <a:latin typeface="Bembo" panose="02020502050201020203" pitchFamily="18" charset="0"/>
            </a:endParaRPr>
          </a:p>
          <a:p>
            <a:endParaRPr lang="sv-SE" sz="2400" b="1" dirty="0">
              <a:solidFill>
                <a:schemeClr val="bg1"/>
              </a:solidFill>
              <a:latin typeface="Seravek Basic Medium" panose="020B0703050000020004" pitchFamily="34" charset="0"/>
            </a:endParaRPr>
          </a:p>
          <a:p>
            <a:endParaRPr lang="sv-SE" sz="2400" b="1" dirty="0">
              <a:solidFill>
                <a:schemeClr val="bg1"/>
              </a:solidFill>
              <a:latin typeface="Seravek Basic Medium" panose="020B0703050000020004" pitchFamily="34" charset="0"/>
            </a:endParaRPr>
          </a:p>
          <a:p>
            <a:endParaRPr lang="sv-SE" sz="2400" b="1" dirty="0">
              <a:solidFill>
                <a:schemeClr val="bg1"/>
              </a:solidFill>
              <a:latin typeface="Seravek Basic Medium" panose="020B0703050000020004" pitchFamily="34" charset="0"/>
            </a:endParaRPr>
          </a:p>
          <a:p>
            <a:endParaRPr lang="sv-SE" sz="2400" b="1" dirty="0">
              <a:solidFill>
                <a:schemeClr val="bg1"/>
              </a:solidFill>
              <a:latin typeface="Seravek Basic Medium" panose="020B0703050000020004" pitchFamily="34" charset="0"/>
            </a:endParaRPr>
          </a:p>
          <a:p>
            <a:endParaRPr lang="en-GB" dirty="0"/>
          </a:p>
        </p:txBody>
      </p:sp>
      <p:sp>
        <p:nvSpPr>
          <p:cNvPr id="3" name="Rektangel 2">
            <a:extLst>
              <a:ext uri="{FF2B5EF4-FFF2-40B4-BE49-F238E27FC236}">
                <a16:creationId xmlns:a16="http://schemas.microsoft.com/office/drawing/2014/main" id="{994F70F9-1D70-453B-AD98-2C2D9304A3AF}"/>
              </a:ext>
            </a:extLst>
          </p:cNvPr>
          <p:cNvSpPr/>
          <p:nvPr/>
        </p:nvSpPr>
        <p:spPr>
          <a:xfrm>
            <a:off x="1154616" y="894374"/>
            <a:ext cx="1466363" cy="369332"/>
          </a:xfrm>
          <a:prstGeom prst="rect">
            <a:avLst/>
          </a:prstGeom>
        </p:spPr>
        <p:txBody>
          <a:bodyPr wrap="none">
            <a:spAutoFit/>
          </a:bodyPr>
          <a:lstStyle/>
          <a:p>
            <a:r>
              <a:rPr lang="sv-SE" b="1" dirty="0">
                <a:solidFill>
                  <a:schemeClr val="bg1"/>
                </a:solidFill>
                <a:latin typeface="Seravek Basic Medium" panose="020B0703050000020004" pitchFamily="34" charset="0"/>
              </a:rPr>
              <a:t>Fortsättning</a:t>
            </a:r>
          </a:p>
        </p:txBody>
      </p:sp>
    </p:spTree>
    <p:extLst>
      <p:ext uri="{BB962C8B-B14F-4D97-AF65-F5344CB8AC3E}">
        <p14:creationId xmlns:p14="http://schemas.microsoft.com/office/powerpoint/2010/main" val="199939271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derrubrik 1"/>
          <p:cNvSpPr>
            <a:spLocks noGrp="1"/>
          </p:cNvSpPr>
          <p:nvPr>
            <p:ph type="subTitle" idx="1"/>
          </p:nvPr>
        </p:nvSpPr>
        <p:spPr>
          <a:xfrm>
            <a:off x="1154616" y="760022"/>
            <a:ext cx="7432036" cy="5118264"/>
          </a:xfrm>
        </p:spPr>
        <p:txBody>
          <a:bodyPr/>
          <a:lstStyle/>
          <a:p>
            <a:r>
              <a:rPr lang="sv-SE" b="1" dirty="0">
                <a:solidFill>
                  <a:schemeClr val="bg1"/>
                </a:solidFill>
                <a:latin typeface="Seravek Basic Medium" panose="020B0703050000020004" pitchFamily="34" charset="0"/>
              </a:rPr>
              <a:t>Stöd i arbetet med levnadsvanor</a:t>
            </a:r>
          </a:p>
          <a:p>
            <a:pPr marL="342900" indent="-342900">
              <a:buFont typeface="+mj-lt"/>
              <a:buAutoNum type="arabicPeriod"/>
            </a:pPr>
            <a:r>
              <a:rPr lang="sv-SE" sz="1800" dirty="0">
                <a:solidFill>
                  <a:schemeClr val="bg1"/>
                </a:solidFill>
                <a:latin typeface="Bembo" panose="02020502050201020203" pitchFamily="18" charset="0"/>
              </a:rPr>
              <a:t>Webbutbildning uppdelat på tre delkurser: Samtal och råd om bra matvanor</a:t>
            </a:r>
          </a:p>
          <a:p>
            <a:r>
              <a:rPr lang="sv-SE" sz="1800" u="sng" dirty="0">
                <a:solidFill>
                  <a:schemeClr val="bg1"/>
                </a:solidFill>
                <a:latin typeface="Bembo" panose="02020502050201020203" pitchFamily="18" charset="0"/>
                <a:hlinkClick r:id="rId2">
                  <a:extLst>
                    <a:ext uri="{A12FA001-AC4F-418D-AE19-62706E023703}">
                      <ahyp:hlinkClr xmlns:ahyp="http://schemas.microsoft.com/office/drawing/2018/hyperlinkcolor" val="tx"/>
                    </a:ext>
                  </a:extLst>
                </a:hlinkClick>
              </a:rPr>
              <a:t>https://www.socialstyrelsen.se/regler-och-riktlinjer/nationella-riktlinjer/slutliga-riktlinjer/levnadsvanor/stod-i-arbetet/samtal-om-matvanor/</a:t>
            </a:r>
            <a:br>
              <a:rPr lang="sv-SE" u="sng" dirty="0"/>
            </a:br>
            <a:r>
              <a:rPr lang="sv-SE" sz="1800" dirty="0">
                <a:solidFill>
                  <a:schemeClr val="bg1"/>
                </a:solidFill>
                <a:latin typeface="Bembo" panose="02020502050201020203" pitchFamily="18" charset="0"/>
              </a:rPr>
              <a:t>Utbildningen handlar om: </a:t>
            </a:r>
          </a:p>
          <a:p>
            <a:pPr marL="285750" indent="-285750">
              <a:buFont typeface="Arial" panose="020B0604020202020204" pitchFamily="34" charset="0"/>
              <a:buChar char="•"/>
            </a:pPr>
            <a:r>
              <a:rPr lang="sv-SE" sz="1800" dirty="0">
                <a:solidFill>
                  <a:schemeClr val="bg1"/>
                </a:solidFill>
                <a:latin typeface="Bembo" panose="02020502050201020203" pitchFamily="18" charset="0"/>
              </a:rPr>
              <a:t>hur man kan samtala om matvanor med en patient för att ändra ett invant beteende och</a:t>
            </a:r>
          </a:p>
          <a:p>
            <a:pPr marL="285750" indent="-285750">
              <a:buFont typeface="Arial" panose="020B0604020202020204" pitchFamily="34" charset="0"/>
              <a:buChar char="•"/>
            </a:pPr>
            <a:r>
              <a:rPr lang="sv-SE" sz="1800" dirty="0">
                <a:solidFill>
                  <a:schemeClr val="bg1"/>
                </a:solidFill>
                <a:latin typeface="Bembo" panose="02020502050201020203" pitchFamily="18" charset="0"/>
              </a:rPr>
              <a:t>samband mellan matvanor och hälsa, med utgångspunkt i Livsmedelsverkets kostråd.</a:t>
            </a:r>
          </a:p>
          <a:p>
            <a:endParaRPr lang="sv-SE" sz="1800" dirty="0">
              <a:solidFill>
                <a:schemeClr val="bg1"/>
              </a:solidFill>
              <a:latin typeface="Bembo" panose="02020502050201020203" pitchFamily="18" charset="0"/>
            </a:endParaRPr>
          </a:p>
          <a:p>
            <a:r>
              <a:rPr lang="sv-SE" sz="1800" dirty="0">
                <a:solidFill>
                  <a:schemeClr val="bg1"/>
                </a:solidFill>
                <a:latin typeface="Bembo" panose="02020502050201020203" pitchFamily="18" charset="0"/>
              </a:rPr>
              <a:t>2.   Informationsmaterial och filmer om rökavvänjning, riskbruk av alkohol och otillräcklig fysisk aktivitet. </a:t>
            </a:r>
            <a:br>
              <a:rPr lang="sv-SE" sz="1800" dirty="0">
                <a:solidFill>
                  <a:schemeClr val="bg1"/>
                </a:solidFill>
                <a:latin typeface="Bembo" panose="02020502050201020203" pitchFamily="18" charset="0"/>
              </a:rPr>
            </a:br>
            <a:r>
              <a:rPr lang="sv-SE" sz="1800" u="sng" dirty="0">
                <a:solidFill>
                  <a:schemeClr val="bg1"/>
                </a:solidFill>
                <a:latin typeface="Bembo" panose="02020502050201020203" pitchFamily="18" charset="0"/>
                <a:hlinkClick r:id="rId3">
                  <a:extLst>
                    <a:ext uri="{A12FA001-AC4F-418D-AE19-62706E023703}">
                      <ahyp:hlinkClr xmlns:ahyp="http://schemas.microsoft.com/office/drawing/2018/hyperlinkcolor" val="tx"/>
                    </a:ext>
                  </a:extLst>
                </a:hlinkClick>
              </a:rPr>
              <a:t>https://www.socialstyrelsen.se/regler-och-riktlinjer/nationella-riktlinjer/slutliga-riktlinjer/levnadsvanor/stod-i-arbetet/</a:t>
            </a:r>
            <a:endParaRPr lang="sv-SE" sz="1800" dirty="0">
              <a:solidFill>
                <a:schemeClr val="bg1"/>
              </a:solidFill>
              <a:latin typeface="Bembo" panose="02020502050201020203" pitchFamily="18" charset="0"/>
            </a:endParaRPr>
          </a:p>
          <a:p>
            <a:endParaRPr lang="sv-SE" sz="1800" dirty="0">
              <a:solidFill>
                <a:schemeClr val="bg1"/>
              </a:solidFill>
              <a:latin typeface="Bembo" panose="02020502050201020203" pitchFamily="18" charset="0"/>
            </a:endParaRPr>
          </a:p>
          <a:p>
            <a:r>
              <a:rPr lang="sv-SE" sz="1800" dirty="0">
                <a:solidFill>
                  <a:schemeClr val="bg1"/>
                </a:solidFill>
                <a:latin typeface="Bembo" panose="02020502050201020203" pitchFamily="18" charset="0"/>
              </a:rPr>
              <a:t>3.   FYSS (även </a:t>
            </a:r>
            <a:r>
              <a:rPr lang="sv-SE" sz="1800" dirty="0" err="1">
                <a:solidFill>
                  <a:schemeClr val="bg1"/>
                </a:solidFill>
                <a:latin typeface="Bembo" panose="02020502050201020203" pitchFamily="18" charset="0"/>
              </a:rPr>
              <a:t>eFYSS</a:t>
            </a:r>
            <a:r>
              <a:rPr lang="sv-SE" sz="1800" dirty="0">
                <a:solidFill>
                  <a:schemeClr val="bg1"/>
                </a:solidFill>
                <a:latin typeface="Bembo" panose="02020502050201020203" pitchFamily="18" charset="0"/>
              </a:rPr>
              <a:t>)</a:t>
            </a:r>
          </a:p>
          <a:p>
            <a:endParaRPr lang="sv-SE" sz="1800" dirty="0">
              <a:solidFill>
                <a:schemeClr val="bg1"/>
              </a:solidFill>
              <a:latin typeface="Bembo" panose="02020502050201020203" pitchFamily="18" charset="0"/>
            </a:endParaRPr>
          </a:p>
          <a:p>
            <a:pPr marL="285750" indent="-285750">
              <a:buFont typeface="Arial" panose="020B0604020202020204" pitchFamily="34" charset="0"/>
              <a:buChar char="•"/>
            </a:pPr>
            <a:endParaRPr lang="sv-SE" sz="1800" dirty="0">
              <a:solidFill>
                <a:schemeClr val="bg1"/>
              </a:solidFill>
              <a:latin typeface="Bembo" panose="02020502050201020203" pitchFamily="18" charset="0"/>
            </a:endParaRPr>
          </a:p>
          <a:p>
            <a:pPr marL="342900" indent="-342900">
              <a:buFont typeface="Arial" panose="020B0604020202020204" pitchFamily="34" charset="0"/>
              <a:buChar char="•"/>
            </a:pPr>
            <a:endParaRPr lang="sv-SE" sz="1800" dirty="0">
              <a:solidFill>
                <a:schemeClr val="bg1"/>
              </a:solidFill>
              <a:latin typeface="Bembo" panose="02020502050201020203" pitchFamily="18" charset="0"/>
            </a:endParaRPr>
          </a:p>
          <a:p>
            <a:pPr marL="342900" indent="-342900">
              <a:buFont typeface="Arial" panose="020B0604020202020204" pitchFamily="34" charset="0"/>
              <a:buChar char="•"/>
            </a:pPr>
            <a:endParaRPr lang="sv-SE" sz="1800" dirty="0">
              <a:solidFill>
                <a:schemeClr val="bg1"/>
              </a:solidFill>
              <a:latin typeface="Bembo" panose="02020502050201020203" pitchFamily="18" charset="0"/>
            </a:endParaRPr>
          </a:p>
          <a:p>
            <a:pPr marL="342900" indent="-342900">
              <a:buFont typeface="Arial" panose="020B0604020202020204" pitchFamily="34" charset="0"/>
              <a:buChar char="•"/>
            </a:pPr>
            <a:endParaRPr lang="sv-SE" sz="1800" dirty="0">
              <a:solidFill>
                <a:schemeClr val="bg1"/>
              </a:solidFill>
              <a:latin typeface="Bembo" panose="02020502050201020203" pitchFamily="18" charset="0"/>
            </a:endParaRPr>
          </a:p>
          <a:p>
            <a:pPr marL="342900" indent="-342900">
              <a:buFont typeface="Arial" panose="020B0604020202020204" pitchFamily="34" charset="0"/>
              <a:buChar char="•"/>
            </a:pPr>
            <a:endParaRPr lang="sv-SE" sz="1800" dirty="0">
              <a:solidFill>
                <a:schemeClr val="bg1"/>
              </a:solidFill>
              <a:latin typeface="Bembo" panose="02020502050201020203" pitchFamily="18" charset="0"/>
            </a:endParaRPr>
          </a:p>
          <a:p>
            <a:pPr marL="342900" indent="-342900">
              <a:buFont typeface="Arial" panose="020B0604020202020204" pitchFamily="34" charset="0"/>
              <a:buChar char="•"/>
            </a:pPr>
            <a:endParaRPr lang="sv-SE" sz="1800" dirty="0">
              <a:solidFill>
                <a:schemeClr val="bg1"/>
              </a:solidFill>
              <a:latin typeface="Bembo" panose="02020502050201020203" pitchFamily="18" charset="0"/>
            </a:endParaRPr>
          </a:p>
          <a:p>
            <a:endParaRPr lang="sv-SE" sz="1800" dirty="0">
              <a:solidFill>
                <a:schemeClr val="bg1"/>
              </a:solidFill>
              <a:latin typeface="Bembo" panose="02020502050201020203" pitchFamily="18" charset="0"/>
            </a:endParaRPr>
          </a:p>
          <a:p>
            <a:endParaRPr lang="sv-SE" sz="1800" dirty="0">
              <a:solidFill>
                <a:schemeClr val="bg1"/>
              </a:solidFill>
              <a:latin typeface="Bembo" panose="02020502050201020203" pitchFamily="18" charset="0"/>
            </a:endParaRPr>
          </a:p>
          <a:p>
            <a:endParaRPr lang="sv-SE" sz="1800" dirty="0">
              <a:solidFill>
                <a:schemeClr val="bg1"/>
              </a:solidFill>
              <a:latin typeface="Bembo" panose="02020502050201020203" pitchFamily="18" charset="0"/>
            </a:endParaRPr>
          </a:p>
          <a:p>
            <a:pPr marL="342900" indent="-342900">
              <a:buFont typeface="Arial" panose="020B0604020202020204" pitchFamily="34" charset="0"/>
              <a:buChar char="•"/>
            </a:pPr>
            <a:endParaRPr lang="sv-SE" sz="2000" dirty="0">
              <a:solidFill>
                <a:schemeClr val="bg1"/>
              </a:solidFill>
              <a:latin typeface="Bembo" panose="02020502050201020203" pitchFamily="18" charset="0"/>
            </a:endParaRPr>
          </a:p>
          <a:p>
            <a:pPr marL="342900" indent="-342900">
              <a:buFont typeface="Arial" panose="020B0604020202020204" pitchFamily="34" charset="0"/>
              <a:buChar char="•"/>
            </a:pPr>
            <a:endParaRPr lang="sv-SE" sz="2000" dirty="0">
              <a:solidFill>
                <a:schemeClr val="bg1"/>
              </a:solidFill>
              <a:latin typeface="Bembo" panose="02020502050201020203" pitchFamily="18" charset="0"/>
            </a:endParaRPr>
          </a:p>
          <a:p>
            <a:endParaRPr lang="sv-SE" sz="2000" dirty="0">
              <a:solidFill>
                <a:schemeClr val="bg1"/>
              </a:solidFill>
              <a:latin typeface="Bembo" panose="02020502050201020203" pitchFamily="18" charset="0"/>
            </a:endParaRPr>
          </a:p>
          <a:p>
            <a:endParaRPr lang="sv-SE" sz="2400" b="1" dirty="0">
              <a:solidFill>
                <a:schemeClr val="bg1"/>
              </a:solidFill>
              <a:latin typeface="Seravek Basic Medium" panose="020B0703050000020004" pitchFamily="34" charset="0"/>
            </a:endParaRPr>
          </a:p>
          <a:p>
            <a:endParaRPr lang="sv-SE" sz="2400" b="1" dirty="0">
              <a:solidFill>
                <a:schemeClr val="bg1"/>
              </a:solidFill>
              <a:latin typeface="Seravek Basic Medium" panose="020B0703050000020004" pitchFamily="34" charset="0"/>
            </a:endParaRPr>
          </a:p>
          <a:p>
            <a:endParaRPr lang="sv-SE" sz="2400" b="1" dirty="0">
              <a:solidFill>
                <a:schemeClr val="bg1"/>
              </a:solidFill>
              <a:latin typeface="Seravek Basic Medium" panose="020B0703050000020004" pitchFamily="34" charset="0"/>
            </a:endParaRPr>
          </a:p>
          <a:p>
            <a:endParaRPr lang="sv-SE" sz="2400" b="1" dirty="0">
              <a:solidFill>
                <a:schemeClr val="bg1"/>
              </a:solidFill>
              <a:latin typeface="Seravek Basic Medium" panose="020B0703050000020004" pitchFamily="34" charset="0"/>
            </a:endParaRPr>
          </a:p>
          <a:p>
            <a:endParaRPr lang="en-GB" dirty="0"/>
          </a:p>
        </p:txBody>
      </p:sp>
    </p:spTree>
    <p:extLst>
      <p:ext uri="{BB962C8B-B14F-4D97-AF65-F5344CB8AC3E}">
        <p14:creationId xmlns:p14="http://schemas.microsoft.com/office/powerpoint/2010/main" val="218443304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F11F5C96-0776-4104-8A6A-339D2E9FC544}"/>
              </a:ext>
            </a:extLst>
          </p:cNvPr>
          <p:cNvSpPr>
            <a:spLocks noGrp="1"/>
          </p:cNvSpPr>
          <p:nvPr>
            <p:ph type="ctrTitle"/>
          </p:nvPr>
        </p:nvSpPr>
        <p:spPr>
          <a:xfrm>
            <a:off x="1138217" y="607756"/>
            <a:ext cx="7023100" cy="1200329"/>
          </a:xfrm>
        </p:spPr>
        <p:txBody>
          <a:bodyPr/>
          <a:lstStyle/>
          <a:p>
            <a:r>
              <a:rPr lang="sv-SE" sz="1800" dirty="0">
                <a:latin typeface="Seravek Basic Medium" panose="020B0703050000020004" pitchFamily="34" charset="0"/>
              </a:rPr>
              <a:t>Fortsättning</a:t>
            </a:r>
            <a:br>
              <a:rPr lang="sv-SE" dirty="0">
                <a:latin typeface="Seravek Basic Medium" panose="020B0703050000020004" pitchFamily="34" charset="0"/>
              </a:rPr>
            </a:br>
            <a:r>
              <a:rPr lang="sv-SE" sz="2800" dirty="0">
                <a:latin typeface="Seravek Basic Medium" panose="020B0703050000020004" pitchFamily="34" charset="0"/>
              </a:rPr>
              <a:t>Stöd i arbetet med levnadsvanor</a:t>
            </a:r>
            <a:br>
              <a:rPr lang="sv-SE" sz="3600" dirty="0"/>
            </a:br>
            <a:endParaRPr lang="sv-SE" dirty="0"/>
          </a:p>
        </p:txBody>
      </p:sp>
      <p:sp>
        <p:nvSpPr>
          <p:cNvPr id="3" name="Underrubrik 2">
            <a:extLst>
              <a:ext uri="{FF2B5EF4-FFF2-40B4-BE49-F238E27FC236}">
                <a16:creationId xmlns:a16="http://schemas.microsoft.com/office/drawing/2014/main" id="{023AF2F0-9893-465C-BB9D-E54FB061E15F}"/>
              </a:ext>
            </a:extLst>
          </p:cNvPr>
          <p:cNvSpPr>
            <a:spLocks noGrp="1"/>
          </p:cNvSpPr>
          <p:nvPr>
            <p:ph type="subTitle" idx="1"/>
          </p:nvPr>
        </p:nvSpPr>
        <p:spPr>
          <a:xfrm>
            <a:off x="1041400" y="1567544"/>
            <a:ext cx="5983344" cy="3555738"/>
          </a:xfrm>
          <a:solidFill>
            <a:schemeClr val="bg1">
              <a:lumMod val="50000"/>
            </a:schemeClr>
          </a:solidFill>
        </p:spPr>
        <p:txBody>
          <a:bodyPr/>
          <a:lstStyle/>
          <a:p>
            <a:r>
              <a:rPr lang="sv-SE" sz="1800" b="1" dirty="0">
                <a:solidFill>
                  <a:schemeClr val="bg1"/>
                </a:solidFill>
                <a:latin typeface="Seravek Basic Medium" panose="020B0703050000020004" pitchFamily="34" charset="0"/>
              </a:rPr>
              <a:t>Frågor om dina levnadsvanor </a:t>
            </a:r>
            <a:endParaRPr lang="sv-SE" sz="1800" dirty="0">
              <a:solidFill>
                <a:schemeClr val="bg1"/>
              </a:solidFill>
              <a:latin typeface="Bembo" panose="02020502050201020203" pitchFamily="18" charset="0"/>
            </a:endParaRPr>
          </a:p>
          <a:p>
            <a:r>
              <a:rPr lang="sv-SE" sz="1800" dirty="0">
                <a:solidFill>
                  <a:schemeClr val="bg1"/>
                </a:solidFill>
                <a:latin typeface="Bembo" panose="02020502050201020203" pitchFamily="18" charset="0"/>
              </a:rPr>
              <a:t>	Exempel på frågor:</a:t>
            </a:r>
          </a:p>
          <a:p>
            <a:r>
              <a:rPr lang="sv-SE" sz="1800" dirty="0">
                <a:solidFill>
                  <a:schemeClr val="bg1"/>
                </a:solidFill>
                <a:latin typeface="Bembo" panose="02020502050201020203" pitchFamily="18" charset="0"/>
              </a:rPr>
              <a:t>	1. Röker du?</a:t>
            </a:r>
          </a:p>
          <a:p>
            <a:r>
              <a:rPr lang="sv-SE" sz="1800" dirty="0">
                <a:solidFill>
                  <a:schemeClr val="bg1"/>
                </a:solidFill>
                <a:latin typeface="Bembo" panose="02020502050201020203" pitchFamily="18" charset="0"/>
              </a:rPr>
              <a:t>	 Nej, jag har aldrig varit rökare</a:t>
            </a:r>
          </a:p>
          <a:p>
            <a:r>
              <a:rPr lang="sv-SE" sz="1800" dirty="0">
                <a:solidFill>
                  <a:schemeClr val="bg1"/>
                </a:solidFill>
                <a:latin typeface="Bembo" panose="02020502050201020203" pitchFamily="18" charset="0"/>
              </a:rPr>
              <a:t>	 Nej, jag slutade röka för mer än 6 månader sedan</a:t>
            </a:r>
          </a:p>
          <a:p>
            <a:r>
              <a:rPr lang="sv-SE" sz="1800" dirty="0">
                <a:solidFill>
                  <a:schemeClr val="bg1"/>
                </a:solidFill>
                <a:latin typeface="Bembo" panose="02020502050201020203" pitchFamily="18" charset="0"/>
              </a:rPr>
              <a:t>	 Nej, jag slutade röka för mindre än 6 månader sedan</a:t>
            </a:r>
          </a:p>
          <a:p>
            <a:r>
              <a:rPr lang="sv-SE" sz="1800" dirty="0">
                <a:solidFill>
                  <a:schemeClr val="bg1"/>
                </a:solidFill>
                <a:latin typeface="Bembo" panose="02020502050201020203" pitchFamily="18" charset="0"/>
              </a:rPr>
              <a:t>	 Ja, jag röker, men inte varje dag</a:t>
            </a:r>
          </a:p>
          <a:p>
            <a:r>
              <a:rPr lang="sv-SE" sz="1800" dirty="0">
                <a:solidFill>
                  <a:schemeClr val="bg1"/>
                </a:solidFill>
                <a:latin typeface="Bembo" panose="02020502050201020203" pitchFamily="18" charset="0"/>
              </a:rPr>
              <a:t>	 Ja, jag röker 1–9 cigaretter varje dag</a:t>
            </a:r>
          </a:p>
          <a:p>
            <a:r>
              <a:rPr lang="sv-SE" sz="1800" dirty="0">
                <a:solidFill>
                  <a:schemeClr val="bg1"/>
                </a:solidFill>
                <a:latin typeface="Bembo" panose="02020502050201020203" pitchFamily="18" charset="0"/>
              </a:rPr>
              <a:t>	 Ja, jag röker 10–19 cigaretter varje dag</a:t>
            </a:r>
          </a:p>
          <a:p>
            <a:r>
              <a:rPr lang="sv-SE" sz="1800" dirty="0">
                <a:solidFill>
                  <a:schemeClr val="bg1"/>
                </a:solidFill>
                <a:latin typeface="Bembo" panose="02020502050201020203" pitchFamily="18" charset="0"/>
              </a:rPr>
              <a:t>	 Ja, jag röker fler än 19 cigaretter varje dag</a:t>
            </a:r>
            <a:endParaRPr lang="sv-SE" sz="1600" dirty="0">
              <a:solidFill>
                <a:schemeClr val="bg1"/>
              </a:solidFill>
              <a:latin typeface="Bembo" panose="02020502050201020203" pitchFamily="18" charset="0"/>
            </a:endParaRPr>
          </a:p>
        </p:txBody>
      </p:sp>
      <p:sp>
        <p:nvSpPr>
          <p:cNvPr id="4" name="Rektangel 3">
            <a:extLst>
              <a:ext uri="{FF2B5EF4-FFF2-40B4-BE49-F238E27FC236}">
                <a16:creationId xmlns:a16="http://schemas.microsoft.com/office/drawing/2014/main" id="{C847CBEA-BF43-4977-8122-5EF5C1E289D8}"/>
              </a:ext>
            </a:extLst>
          </p:cNvPr>
          <p:cNvSpPr/>
          <p:nvPr/>
        </p:nvSpPr>
        <p:spPr>
          <a:xfrm>
            <a:off x="1041400" y="5177072"/>
            <a:ext cx="7734747" cy="738664"/>
          </a:xfrm>
          <a:prstGeom prst="rect">
            <a:avLst/>
          </a:prstGeom>
        </p:spPr>
        <p:txBody>
          <a:bodyPr wrap="square">
            <a:spAutoFit/>
          </a:bodyPr>
          <a:lstStyle/>
          <a:p>
            <a:r>
              <a:rPr lang="sv-SE" sz="1400" dirty="0">
                <a:solidFill>
                  <a:schemeClr val="bg1"/>
                </a:solidFill>
              </a:rPr>
              <a:t>Fler frågor hittar du på</a:t>
            </a:r>
          </a:p>
          <a:p>
            <a:r>
              <a:rPr lang="sv-SE" sz="1400" u="sng" dirty="0">
                <a:solidFill>
                  <a:schemeClr val="bg1"/>
                </a:solidFill>
                <a:hlinkClick r:id="rId3">
                  <a:extLst>
                    <a:ext uri="{A12FA001-AC4F-418D-AE19-62706E023703}">
                      <ahyp:hlinkClr xmlns:ahyp="http://schemas.microsoft.com/office/drawing/2018/hyperlinkcolor" val="tx"/>
                    </a:ext>
                  </a:extLst>
                </a:hlinkClick>
              </a:rPr>
              <a:t>https://www.socialstyrelsen.se/globalassets/sharepoint-dokument/dokument-webb/nationella-riktlinjer/levnadsvanor-fragor-om-levnadsvanor.pdf</a:t>
            </a:r>
            <a:endParaRPr lang="sv-SE" sz="1400" dirty="0">
              <a:solidFill>
                <a:schemeClr val="bg1"/>
              </a:solidFill>
            </a:endParaRPr>
          </a:p>
        </p:txBody>
      </p:sp>
    </p:spTree>
    <p:extLst>
      <p:ext uri="{BB962C8B-B14F-4D97-AF65-F5344CB8AC3E}">
        <p14:creationId xmlns:p14="http://schemas.microsoft.com/office/powerpoint/2010/main" val="76920321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derrubrik 1">
            <a:extLst>
              <a:ext uri="{FF2B5EF4-FFF2-40B4-BE49-F238E27FC236}">
                <a16:creationId xmlns:a16="http://schemas.microsoft.com/office/drawing/2014/main" id="{0C4B695C-8141-4611-A456-5976388A8D77}"/>
              </a:ext>
            </a:extLst>
          </p:cNvPr>
          <p:cNvSpPr>
            <a:spLocks noGrp="1"/>
          </p:cNvSpPr>
          <p:nvPr>
            <p:ph type="subTitle" idx="1"/>
          </p:nvPr>
        </p:nvSpPr>
        <p:spPr>
          <a:xfrm>
            <a:off x="1012754" y="435612"/>
            <a:ext cx="7820297" cy="1352203"/>
          </a:xfrm>
        </p:spPr>
        <p:txBody>
          <a:bodyPr/>
          <a:lstStyle/>
          <a:p>
            <a:r>
              <a:rPr lang="sv-SE" sz="1800" b="1" dirty="0">
                <a:solidFill>
                  <a:schemeClr val="bg1"/>
                </a:solidFill>
                <a:latin typeface="Seravek Basic Medium" panose="020B0703050000020004" pitchFamily="34" charset="0"/>
              </a:rPr>
              <a:t>Fortsättning</a:t>
            </a:r>
            <a:endParaRPr lang="sv-SE" sz="1600" b="1" dirty="0">
              <a:solidFill>
                <a:schemeClr val="bg1"/>
              </a:solidFill>
              <a:latin typeface="Seravek Basic Medium" panose="020B0703050000020004" pitchFamily="34" charset="0"/>
            </a:endParaRPr>
          </a:p>
          <a:p>
            <a:r>
              <a:rPr lang="sv-SE" b="1" dirty="0">
                <a:solidFill>
                  <a:schemeClr val="bg1"/>
                </a:solidFill>
                <a:latin typeface="Seravek Basic Medium" panose="020B0703050000020004" pitchFamily="34" charset="0"/>
              </a:rPr>
              <a:t>Varför riktlinjer för prevention och behandling vid ohälsosamma levnadsvanor?</a:t>
            </a:r>
          </a:p>
        </p:txBody>
      </p:sp>
      <p:graphicFrame>
        <p:nvGraphicFramePr>
          <p:cNvPr id="5" name="Platshållare för innehåll 3">
            <a:extLst>
              <a:ext uri="{FF2B5EF4-FFF2-40B4-BE49-F238E27FC236}">
                <a16:creationId xmlns:a16="http://schemas.microsoft.com/office/drawing/2014/main" id="{30A4DDB3-8A65-476C-9C5C-22A7BCF2A95B}"/>
              </a:ext>
            </a:extLst>
          </p:cNvPr>
          <p:cNvGraphicFramePr>
            <a:graphicFrameLocks/>
          </p:cNvGraphicFramePr>
          <p:nvPr>
            <p:extLst>
              <p:ext uri="{D42A27DB-BD31-4B8C-83A1-F6EECF244321}">
                <p14:modId xmlns:p14="http://schemas.microsoft.com/office/powerpoint/2010/main" val="2697299332"/>
              </p:ext>
            </p:extLst>
          </p:nvPr>
        </p:nvGraphicFramePr>
        <p:xfrm>
          <a:off x="1239875" y="1761634"/>
          <a:ext cx="6840760" cy="384502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29879959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derrubrik 1"/>
          <p:cNvSpPr>
            <a:spLocks noGrp="1"/>
          </p:cNvSpPr>
          <p:nvPr>
            <p:ph type="subTitle" idx="1"/>
          </p:nvPr>
        </p:nvSpPr>
        <p:spPr>
          <a:xfrm>
            <a:off x="1140271" y="5319637"/>
            <a:ext cx="7858763" cy="523220"/>
          </a:xfrm>
        </p:spPr>
        <p:txBody>
          <a:bodyPr/>
          <a:lstStyle/>
          <a:p>
            <a:r>
              <a:rPr lang="sv-SE" sz="1200" u="sng" dirty="0">
                <a:solidFill>
                  <a:schemeClr val="bg1"/>
                </a:solidFill>
                <a:latin typeface="+mn-lt"/>
                <a:hlinkClick r:id="rId3">
                  <a:extLst>
                    <a:ext uri="{A12FA001-AC4F-418D-AE19-62706E023703}">
                      <ahyp:hlinkClr xmlns:ahyp="http://schemas.microsoft.com/office/drawing/2018/hyperlinkcolor" val="tx"/>
                    </a:ext>
                  </a:extLst>
                </a:hlinkClick>
              </a:rPr>
              <a:t>https://www.socialstyrelsen.se/globalassets/sharepoint-dokument/artikelkatalog/kunskapsstod/2014-6-24.pdf</a:t>
            </a:r>
            <a:endParaRPr lang="sv-SE" sz="1200" b="1" dirty="0">
              <a:solidFill>
                <a:schemeClr val="bg1"/>
              </a:solidFill>
              <a:latin typeface="+mn-lt"/>
            </a:endParaRPr>
          </a:p>
          <a:p>
            <a:endParaRPr lang="sv-SE" sz="1200" b="1" dirty="0">
              <a:solidFill>
                <a:schemeClr val="bg1"/>
              </a:solidFill>
              <a:latin typeface="+mn-lt"/>
            </a:endParaRPr>
          </a:p>
          <a:p>
            <a:pPr marL="285750" indent="-285750">
              <a:buFont typeface="Arial" panose="020B0604020202020204" pitchFamily="34" charset="0"/>
              <a:buChar char="•"/>
            </a:pPr>
            <a:endParaRPr lang="sv-SE" sz="1200" dirty="0">
              <a:solidFill>
                <a:schemeClr val="bg1"/>
              </a:solidFill>
              <a:latin typeface="+mn-lt"/>
            </a:endParaRPr>
          </a:p>
          <a:p>
            <a:pPr marL="342900" indent="-342900">
              <a:buFont typeface="Arial" panose="020B0604020202020204" pitchFamily="34" charset="0"/>
              <a:buChar char="•"/>
            </a:pPr>
            <a:endParaRPr lang="sv-SE" sz="1200" dirty="0">
              <a:solidFill>
                <a:schemeClr val="bg1"/>
              </a:solidFill>
              <a:latin typeface="+mn-lt"/>
            </a:endParaRPr>
          </a:p>
          <a:p>
            <a:pPr marL="342900" indent="-342900">
              <a:buFont typeface="Arial" panose="020B0604020202020204" pitchFamily="34" charset="0"/>
              <a:buChar char="•"/>
            </a:pPr>
            <a:endParaRPr lang="sv-SE" sz="1200" dirty="0">
              <a:solidFill>
                <a:schemeClr val="bg1"/>
              </a:solidFill>
              <a:latin typeface="+mn-lt"/>
            </a:endParaRPr>
          </a:p>
          <a:p>
            <a:pPr marL="342900" indent="-342900">
              <a:buFont typeface="Arial" panose="020B0604020202020204" pitchFamily="34" charset="0"/>
              <a:buChar char="•"/>
            </a:pPr>
            <a:endParaRPr lang="sv-SE" sz="1200" dirty="0">
              <a:solidFill>
                <a:schemeClr val="bg1"/>
              </a:solidFill>
              <a:latin typeface="+mn-lt"/>
            </a:endParaRPr>
          </a:p>
          <a:p>
            <a:pPr marL="342900" indent="-342900">
              <a:buFont typeface="Arial" panose="020B0604020202020204" pitchFamily="34" charset="0"/>
              <a:buChar char="•"/>
            </a:pPr>
            <a:endParaRPr lang="sv-SE" sz="1800" dirty="0">
              <a:solidFill>
                <a:schemeClr val="bg1"/>
              </a:solidFill>
              <a:latin typeface="Bembo" panose="02020502050201020203" pitchFamily="18" charset="0"/>
            </a:endParaRPr>
          </a:p>
          <a:p>
            <a:pPr marL="342900" indent="-342900">
              <a:buFont typeface="Arial" panose="020B0604020202020204" pitchFamily="34" charset="0"/>
              <a:buChar char="•"/>
            </a:pPr>
            <a:endParaRPr lang="sv-SE" sz="1800" dirty="0">
              <a:solidFill>
                <a:schemeClr val="bg1"/>
              </a:solidFill>
              <a:latin typeface="Bembo" panose="02020502050201020203" pitchFamily="18" charset="0"/>
            </a:endParaRPr>
          </a:p>
          <a:p>
            <a:endParaRPr lang="sv-SE" sz="1800" dirty="0">
              <a:solidFill>
                <a:schemeClr val="bg1"/>
              </a:solidFill>
              <a:latin typeface="Bembo" panose="02020502050201020203" pitchFamily="18" charset="0"/>
            </a:endParaRPr>
          </a:p>
          <a:p>
            <a:endParaRPr lang="sv-SE" sz="1800" dirty="0">
              <a:solidFill>
                <a:schemeClr val="bg1"/>
              </a:solidFill>
              <a:latin typeface="Bembo" panose="02020502050201020203" pitchFamily="18" charset="0"/>
            </a:endParaRPr>
          </a:p>
          <a:p>
            <a:endParaRPr lang="sv-SE" sz="1800" dirty="0">
              <a:solidFill>
                <a:schemeClr val="bg1"/>
              </a:solidFill>
              <a:latin typeface="Bembo" panose="02020502050201020203" pitchFamily="18" charset="0"/>
            </a:endParaRPr>
          </a:p>
          <a:p>
            <a:pPr marL="342900" indent="-342900">
              <a:buFont typeface="Arial" panose="020B0604020202020204" pitchFamily="34" charset="0"/>
              <a:buChar char="•"/>
            </a:pPr>
            <a:endParaRPr lang="sv-SE" sz="2000" dirty="0">
              <a:solidFill>
                <a:schemeClr val="bg1"/>
              </a:solidFill>
              <a:latin typeface="Bembo" panose="02020502050201020203" pitchFamily="18" charset="0"/>
            </a:endParaRPr>
          </a:p>
          <a:p>
            <a:pPr marL="342900" indent="-342900">
              <a:buFont typeface="Arial" panose="020B0604020202020204" pitchFamily="34" charset="0"/>
              <a:buChar char="•"/>
            </a:pPr>
            <a:endParaRPr lang="sv-SE" sz="2000" dirty="0">
              <a:solidFill>
                <a:schemeClr val="bg1"/>
              </a:solidFill>
              <a:latin typeface="Bembo" panose="02020502050201020203" pitchFamily="18" charset="0"/>
            </a:endParaRPr>
          </a:p>
          <a:p>
            <a:endParaRPr lang="sv-SE" sz="2000" dirty="0">
              <a:solidFill>
                <a:schemeClr val="bg1"/>
              </a:solidFill>
              <a:latin typeface="Bembo" panose="02020502050201020203" pitchFamily="18" charset="0"/>
            </a:endParaRPr>
          </a:p>
          <a:p>
            <a:endParaRPr lang="sv-SE" sz="2400" b="1" dirty="0">
              <a:solidFill>
                <a:schemeClr val="bg1"/>
              </a:solidFill>
              <a:latin typeface="Seravek Basic Medium" panose="020B0703050000020004" pitchFamily="34" charset="0"/>
            </a:endParaRPr>
          </a:p>
          <a:p>
            <a:endParaRPr lang="sv-SE" sz="2400" b="1" dirty="0">
              <a:solidFill>
                <a:schemeClr val="bg1"/>
              </a:solidFill>
              <a:latin typeface="Seravek Basic Medium" panose="020B0703050000020004" pitchFamily="34" charset="0"/>
            </a:endParaRPr>
          </a:p>
          <a:p>
            <a:endParaRPr lang="sv-SE" sz="2400" b="1" dirty="0">
              <a:solidFill>
                <a:schemeClr val="bg1"/>
              </a:solidFill>
              <a:latin typeface="Seravek Basic Medium" panose="020B0703050000020004" pitchFamily="34" charset="0"/>
            </a:endParaRPr>
          </a:p>
          <a:p>
            <a:endParaRPr lang="sv-SE" sz="2400" b="1" dirty="0">
              <a:solidFill>
                <a:schemeClr val="bg1"/>
              </a:solidFill>
              <a:latin typeface="Seravek Basic Medium" panose="020B0703050000020004" pitchFamily="34" charset="0"/>
            </a:endParaRPr>
          </a:p>
          <a:p>
            <a:endParaRPr lang="en-GB" dirty="0"/>
          </a:p>
        </p:txBody>
      </p:sp>
      <p:pic>
        <p:nvPicPr>
          <p:cNvPr id="3" name="Platshållare för innehåll 4" descr="C:\Users\Ägaren\Desktop\bild.jpeg">
            <a:extLst>
              <a:ext uri="{FF2B5EF4-FFF2-40B4-BE49-F238E27FC236}">
                <a16:creationId xmlns:a16="http://schemas.microsoft.com/office/drawing/2014/main" id="{12470BA4-798E-4622-901A-D6261FC91A24}"/>
              </a:ext>
            </a:extLst>
          </p:cNvPr>
          <p:cNvPicPr>
            <a:picLocks/>
          </p:cNvPicPr>
          <p:nvPr/>
        </p:nvPicPr>
        <p:blipFill rotWithShape="1">
          <a:blip r:embed="rId4" cstate="print">
            <a:extLst>
              <a:ext uri="{28A0092B-C50C-407E-A947-70E740481C1C}">
                <a14:useLocalDpi xmlns:a14="http://schemas.microsoft.com/office/drawing/2010/main" val="0"/>
              </a:ext>
            </a:extLst>
          </a:blip>
          <a:srcRect t="1523" r="8068" b="24162"/>
          <a:stretch/>
        </p:blipFill>
        <p:spPr bwMode="auto">
          <a:xfrm>
            <a:off x="5186381" y="1401289"/>
            <a:ext cx="3374789" cy="3806331"/>
          </a:xfrm>
          <a:prstGeom prst="rect">
            <a:avLst/>
          </a:prstGeom>
          <a:noFill/>
          <a:ln>
            <a:noFill/>
          </a:ln>
          <a:extLst>
            <a:ext uri="{53640926-AAD7-44D8-BBD7-CCE9431645EC}">
              <a14:shadowObscured xmlns:a14="http://schemas.microsoft.com/office/drawing/2010/main"/>
            </a:ext>
          </a:extLst>
        </p:spPr>
      </p:pic>
      <p:sp>
        <p:nvSpPr>
          <p:cNvPr id="4" name="Rektangel 3">
            <a:extLst>
              <a:ext uri="{FF2B5EF4-FFF2-40B4-BE49-F238E27FC236}">
                <a16:creationId xmlns:a16="http://schemas.microsoft.com/office/drawing/2014/main" id="{11AE21F8-8BF7-429E-BF48-7BD6977990D0}"/>
              </a:ext>
            </a:extLst>
          </p:cNvPr>
          <p:cNvSpPr/>
          <p:nvPr/>
        </p:nvSpPr>
        <p:spPr>
          <a:xfrm>
            <a:off x="1215576" y="2671262"/>
            <a:ext cx="1779398" cy="523220"/>
          </a:xfrm>
          <a:prstGeom prst="rect">
            <a:avLst/>
          </a:prstGeom>
        </p:spPr>
        <p:txBody>
          <a:bodyPr wrap="none">
            <a:spAutoFit/>
          </a:bodyPr>
          <a:lstStyle/>
          <a:p>
            <a:r>
              <a:rPr lang="sv-SE" sz="2800" b="1" dirty="0">
                <a:solidFill>
                  <a:schemeClr val="bg1"/>
                </a:solidFill>
                <a:latin typeface="Seravek Basic Medium" panose="020B0703050000020004" pitchFamily="34" charset="0"/>
              </a:rPr>
              <a:t>Kostindex</a:t>
            </a:r>
          </a:p>
        </p:txBody>
      </p:sp>
      <p:sp>
        <p:nvSpPr>
          <p:cNvPr id="5" name="Rektangel 4">
            <a:extLst>
              <a:ext uri="{FF2B5EF4-FFF2-40B4-BE49-F238E27FC236}">
                <a16:creationId xmlns:a16="http://schemas.microsoft.com/office/drawing/2014/main" id="{69A6964B-E3D6-4F10-BAC9-A71ACA746158}"/>
              </a:ext>
            </a:extLst>
          </p:cNvPr>
          <p:cNvSpPr/>
          <p:nvPr/>
        </p:nvSpPr>
        <p:spPr>
          <a:xfrm>
            <a:off x="1140271" y="489053"/>
            <a:ext cx="6254002" cy="800219"/>
          </a:xfrm>
          <a:prstGeom prst="rect">
            <a:avLst/>
          </a:prstGeom>
        </p:spPr>
        <p:txBody>
          <a:bodyPr wrap="square">
            <a:spAutoFit/>
          </a:bodyPr>
          <a:lstStyle/>
          <a:p>
            <a:r>
              <a:rPr lang="sv-SE" dirty="0">
                <a:solidFill>
                  <a:schemeClr val="bg1"/>
                </a:solidFill>
                <a:latin typeface="Seravek Basic Medium" panose="020B0703050000020004" pitchFamily="34" charset="0"/>
              </a:rPr>
              <a:t>Fortsättning</a:t>
            </a:r>
            <a:br>
              <a:rPr lang="sv-SE" sz="3200" dirty="0">
                <a:solidFill>
                  <a:schemeClr val="bg1"/>
                </a:solidFill>
                <a:latin typeface="Seravek Basic Medium" panose="020B0703050000020004" pitchFamily="34" charset="0"/>
              </a:rPr>
            </a:br>
            <a:r>
              <a:rPr lang="sv-SE" sz="2800" b="1" dirty="0">
                <a:solidFill>
                  <a:schemeClr val="bg1"/>
                </a:solidFill>
                <a:latin typeface="Seravek Basic Medium" panose="020B0703050000020004" pitchFamily="34" charset="0"/>
              </a:rPr>
              <a:t>Stöd i arbetet med levnadsvanor</a:t>
            </a:r>
            <a:endParaRPr lang="sv-SE" sz="3200" b="1" dirty="0">
              <a:solidFill>
                <a:schemeClr val="bg1"/>
              </a:solidFill>
            </a:endParaRPr>
          </a:p>
        </p:txBody>
      </p:sp>
    </p:spTree>
    <p:extLst>
      <p:ext uri="{BB962C8B-B14F-4D97-AF65-F5344CB8AC3E}">
        <p14:creationId xmlns:p14="http://schemas.microsoft.com/office/powerpoint/2010/main" val="165632763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sp>
        <p:nvSpPr>
          <p:cNvPr id="2" name="Underrubrik 1"/>
          <p:cNvSpPr>
            <a:spLocks noGrp="1"/>
          </p:cNvSpPr>
          <p:nvPr>
            <p:ph type="subTitle" idx="1"/>
          </p:nvPr>
        </p:nvSpPr>
        <p:spPr>
          <a:xfrm>
            <a:off x="1549100" y="558141"/>
            <a:ext cx="7432036" cy="1700458"/>
          </a:xfrm>
        </p:spPr>
        <p:txBody>
          <a:bodyPr/>
          <a:lstStyle/>
          <a:p>
            <a:r>
              <a:rPr lang="sv-SE" b="1" dirty="0">
                <a:solidFill>
                  <a:schemeClr val="bg1"/>
                </a:solidFill>
                <a:latin typeface="Seravek Basic Medium" panose="020B0703050000020004" pitchFamily="34" charset="0"/>
              </a:rPr>
              <a:t>Arbetsterapeuter erbjuder</a:t>
            </a:r>
          </a:p>
          <a:p>
            <a:r>
              <a:rPr lang="sv-SE" sz="2000" dirty="0">
                <a:solidFill>
                  <a:schemeClr val="bg1"/>
                </a:solidFill>
                <a:latin typeface="Bembo" panose="02020502050201020203" pitchFamily="18" charset="0"/>
              </a:rPr>
              <a:t>Aktivitetsbaserade insatser där såväl enkla råd, rådgivande samtal som kvalificerat rådgivande samtal kan ingå.</a:t>
            </a:r>
          </a:p>
          <a:p>
            <a:r>
              <a:rPr lang="sv-SE" sz="2000" dirty="0">
                <a:solidFill>
                  <a:schemeClr val="bg1"/>
                </a:solidFill>
                <a:latin typeface="Bembo" panose="02020502050201020203" pitchFamily="18" charset="0"/>
              </a:rPr>
              <a:t>Exempel </a:t>
            </a:r>
          </a:p>
          <a:p>
            <a:pPr algn="ctr"/>
            <a:endParaRPr lang="sv-SE" b="1" dirty="0">
              <a:solidFill>
                <a:schemeClr val="bg1"/>
              </a:solidFill>
              <a:latin typeface="Seravek Basic Medium" panose="020B0703050000020004" pitchFamily="34" charset="0"/>
            </a:endParaRPr>
          </a:p>
        </p:txBody>
      </p:sp>
      <p:sp>
        <p:nvSpPr>
          <p:cNvPr id="4" name="textruta 3">
            <a:extLst>
              <a:ext uri="{FF2B5EF4-FFF2-40B4-BE49-F238E27FC236}">
                <a16:creationId xmlns:a16="http://schemas.microsoft.com/office/drawing/2014/main" id="{CD1EE4AC-2C8C-443A-94B2-D245758183ED}"/>
              </a:ext>
            </a:extLst>
          </p:cNvPr>
          <p:cNvSpPr txBox="1"/>
          <p:nvPr/>
        </p:nvSpPr>
        <p:spPr>
          <a:xfrm>
            <a:off x="450181" y="91914"/>
            <a:ext cx="1452283" cy="1785104"/>
          </a:xfrm>
          <a:prstGeom prst="rect">
            <a:avLst/>
          </a:prstGeom>
          <a:noFill/>
          <a:effectLst>
            <a:outerShdw blurRad="50800" dist="76200" dir="2580000" algn="t" rotWithShape="0">
              <a:prstClr val="black">
                <a:alpha val="18000"/>
              </a:prstClr>
            </a:outerShdw>
          </a:effectLst>
        </p:spPr>
        <p:txBody>
          <a:bodyPr wrap="square" rtlCol="0">
            <a:spAutoFit/>
          </a:bodyPr>
          <a:lstStyle/>
          <a:p>
            <a:r>
              <a:rPr lang="sv-SE" sz="11000" dirty="0">
                <a:solidFill>
                  <a:schemeClr val="bg1"/>
                </a:solidFill>
                <a:latin typeface="Bembo" panose="02020502050201020203" pitchFamily="18" charset="0"/>
              </a:rPr>
              <a:t>!</a:t>
            </a:r>
          </a:p>
        </p:txBody>
      </p:sp>
      <p:sp>
        <p:nvSpPr>
          <p:cNvPr id="9" name="Flödesschema: Alternativ process 8">
            <a:extLst>
              <a:ext uri="{FF2B5EF4-FFF2-40B4-BE49-F238E27FC236}">
                <a16:creationId xmlns:a16="http://schemas.microsoft.com/office/drawing/2014/main" id="{992B824D-0A97-4DE2-A84A-2DB86B776A8B}"/>
              </a:ext>
            </a:extLst>
          </p:cNvPr>
          <p:cNvSpPr/>
          <p:nvPr/>
        </p:nvSpPr>
        <p:spPr>
          <a:xfrm>
            <a:off x="1711964" y="2258599"/>
            <a:ext cx="6019800" cy="3399923"/>
          </a:xfrm>
          <a:prstGeom prst="flowChartAlternateProcess">
            <a:avLst/>
          </a:prstGeom>
          <a:solidFill>
            <a:schemeClr val="accent2">
              <a:lumMod val="7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endParaRPr lang="sv-SE"/>
          </a:p>
          <a:p>
            <a:pPr lvl="0"/>
            <a:endParaRPr lang="sv-SE" dirty="0"/>
          </a:p>
        </p:txBody>
      </p:sp>
      <p:sp>
        <p:nvSpPr>
          <p:cNvPr id="10" name="textruta 9">
            <a:extLst>
              <a:ext uri="{FF2B5EF4-FFF2-40B4-BE49-F238E27FC236}">
                <a16:creationId xmlns:a16="http://schemas.microsoft.com/office/drawing/2014/main" id="{02732ACD-6955-43D8-BAD0-C3DC62101E6A}"/>
              </a:ext>
            </a:extLst>
          </p:cNvPr>
          <p:cNvSpPr txBox="1"/>
          <p:nvPr/>
        </p:nvSpPr>
        <p:spPr>
          <a:xfrm>
            <a:off x="1892939" y="2589429"/>
            <a:ext cx="5848350" cy="984885"/>
          </a:xfrm>
          <a:prstGeom prst="rect">
            <a:avLst/>
          </a:prstGeom>
          <a:noFill/>
        </p:spPr>
        <p:txBody>
          <a:bodyPr wrap="square" rtlCol="0">
            <a:spAutoFit/>
          </a:bodyPr>
          <a:lstStyle/>
          <a:p>
            <a:pPr lvl="0"/>
            <a:r>
              <a:rPr lang="sv-SE" sz="2000" dirty="0">
                <a:solidFill>
                  <a:schemeClr val="bg1"/>
                </a:solidFill>
                <a:latin typeface="Bembo" panose="02020502050201020203" pitchFamily="18" charset="0"/>
                <a:cs typeface="Arial"/>
              </a:rPr>
              <a:t>Stöd och/eller träning i att genomföra dagliga rutiner, </a:t>
            </a:r>
          </a:p>
          <a:p>
            <a:pPr lvl="0"/>
            <a:r>
              <a:rPr lang="sv-SE" sz="2000" dirty="0">
                <a:solidFill>
                  <a:schemeClr val="bg1"/>
                </a:solidFill>
                <a:latin typeface="Bembo" panose="02020502050201020203" pitchFamily="18" charset="0"/>
                <a:cs typeface="Arial"/>
              </a:rPr>
              <a:t>KVÅ-kod QK 003</a:t>
            </a:r>
          </a:p>
          <a:p>
            <a:endParaRPr lang="sv-SE" dirty="0"/>
          </a:p>
        </p:txBody>
      </p:sp>
      <p:sp>
        <p:nvSpPr>
          <p:cNvPr id="12" name="Ellips 11">
            <a:extLst>
              <a:ext uri="{FF2B5EF4-FFF2-40B4-BE49-F238E27FC236}">
                <a16:creationId xmlns:a16="http://schemas.microsoft.com/office/drawing/2014/main" id="{D730997A-961A-4E2A-8128-B55FE9BD2109}"/>
              </a:ext>
            </a:extLst>
          </p:cNvPr>
          <p:cNvSpPr/>
          <p:nvPr/>
        </p:nvSpPr>
        <p:spPr>
          <a:xfrm>
            <a:off x="1902464" y="3909183"/>
            <a:ext cx="2669536" cy="1526679"/>
          </a:xfrm>
          <a:prstGeom prst="ellipse">
            <a:avLst/>
          </a:prstGeom>
          <a:solidFill>
            <a:schemeClr val="bg1">
              <a:lumMod val="5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00000"/>
              </a:lnSpc>
              <a:spcAft>
                <a:spcPts val="0"/>
              </a:spcAft>
            </a:pPr>
            <a:r>
              <a:rPr lang="sv-SE" dirty="0">
                <a:solidFill>
                  <a:schemeClr val="bg1"/>
                </a:solidFill>
                <a:latin typeface="Bembo" panose="02020502050201020203" pitchFamily="18" charset="0"/>
                <a:cs typeface="Arial"/>
              </a:rPr>
              <a:t>Enkla råd om tobaksbruk, </a:t>
            </a:r>
          </a:p>
          <a:p>
            <a:pPr algn="ctr">
              <a:lnSpc>
                <a:spcPct val="100000"/>
              </a:lnSpc>
              <a:spcAft>
                <a:spcPts val="0"/>
              </a:spcAft>
            </a:pPr>
            <a:r>
              <a:rPr lang="sv-SE" dirty="0">
                <a:solidFill>
                  <a:schemeClr val="bg1"/>
                </a:solidFill>
                <a:latin typeface="Bembo" panose="02020502050201020203" pitchFamily="18" charset="0"/>
                <a:cs typeface="Arial"/>
              </a:rPr>
              <a:t>KVÅ-kod </a:t>
            </a:r>
          </a:p>
          <a:p>
            <a:pPr algn="ctr">
              <a:lnSpc>
                <a:spcPct val="100000"/>
              </a:lnSpc>
              <a:spcAft>
                <a:spcPts val="0"/>
              </a:spcAft>
            </a:pPr>
            <a:r>
              <a:rPr lang="sv-SE" dirty="0">
                <a:solidFill>
                  <a:schemeClr val="bg1"/>
                </a:solidFill>
                <a:latin typeface="Bembo" panose="02020502050201020203" pitchFamily="18" charset="0"/>
                <a:cs typeface="Arial"/>
              </a:rPr>
              <a:t>DV 111</a:t>
            </a:r>
          </a:p>
        </p:txBody>
      </p:sp>
      <p:sp>
        <p:nvSpPr>
          <p:cNvPr id="14" name="Ellips 13">
            <a:extLst>
              <a:ext uri="{FF2B5EF4-FFF2-40B4-BE49-F238E27FC236}">
                <a16:creationId xmlns:a16="http://schemas.microsoft.com/office/drawing/2014/main" id="{CFFD883E-0145-487D-8FB8-A9D92FC7DFA1}"/>
              </a:ext>
            </a:extLst>
          </p:cNvPr>
          <p:cNvSpPr/>
          <p:nvPr/>
        </p:nvSpPr>
        <p:spPr>
          <a:xfrm>
            <a:off x="4817114" y="3916362"/>
            <a:ext cx="2669536" cy="1526679"/>
          </a:xfrm>
          <a:prstGeom prst="ellipse">
            <a:avLst/>
          </a:prstGeom>
          <a:solidFill>
            <a:schemeClr val="bg1">
              <a:lumMod val="5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sv-SE" sz="1600" dirty="0">
              <a:solidFill>
                <a:schemeClr val="bg1"/>
              </a:solidFill>
              <a:latin typeface="Bembo" panose="02020502050201020203" pitchFamily="18" charset="0"/>
              <a:cs typeface="Arial"/>
            </a:endParaRPr>
          </a:p>
          <a:p>
            <a:pPr lvl="0" algn="ctr"/>
            <a:r>
              <a:rPr lang="sv-SE" dirty="0">
                <a:solidFill>
                  <a:schemeClr val="bg1"/>
                </a:solidFill>
                <a:latin typeface="Bembo" panose="02020502050201020203" pitchFamily="18" charset="0"/>
                <a:cs typeface="Arial"/>
              </a:rPr>
              <a:t>Rådgivande samtal om matvanor, </a:t>
            </a:r>
          </a:p>
          <a:p>
            <a:pPr lvl="0" algn="ctr"/>
            <a:r>
              <a:rPr lang="sv-SE" dirty="0">
                <a:solidFill>
                  <a:schemeClr val="bg1"/>
                </a:solidFill>
                <a:latin typeface="Bembo" panose="02020502050201020203" pitchFamily="18" charset="0"/>
                <a:cs typeface="Arial"/>
              </a:rPr>
              <a:t>KVÅ-kod </a:t>
            </a:r>
          </a:p>
          <a:p>
            <a:pPr lvl="0" algn="ctr"/>
            <a:r>
              <a:rPr lang="sv-SE" dirty="0">
                <a:solidFill>
                  <a:schemeClr val="bg1"/>
                </a:solidFill>
                <a:latin typeface="Bembo" panose="02020502050201020203" pitchFamily="18" charset="0"/>
                <a:cs typeface="Arial"/>
              </a:rPr>
              <a:t>DV 142</a:t>
            </a:r>
          </a:p>
        </p:txBody>
      </p:sp>
    </p:spTree>
    <p:extLst>
      <p:ext uri="{BB962C8B-B14F-4D97-AF65-F5344CB8AC3E}">
        <p14:creationId xmlns:p14="http://schemas.microsoft.com/office/powerpoint/2010/main" val="191083439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derrubrik 1"/>
          <p:cNvSpPr>
            <a:spLocks noGrp="1"/>
          </p:cNvSpPr>
          <p:nvPr>
            <p:ph type="subTitle" idx="1"/>
          </p:nvPr>
        </p:nvSpPr>
        <p:spPr>
          <a:xfrm>
            <a:off x="1154616" y="451262"/>
            <a:ext cx="7432036" cy="5082069"/>
          </a:xfrm>
        </p:spPr>
        <p:txBody>
          <a:bodyPr/>
          <a:lstStyle/>
          <a:p>
            <a:r>
              <a:rPr lang="sv-SE" sz="3200" baseline="30000" dirty="0">
                <a:solidFill>
                  <a:schemeClr val="bg1"/>
                </a:solidFill>
                <a:latin typeface="Bembo" panose="02020502050201020203" pitchFamily="18" charset="0"/>
              </a:rPr>
              <a:t>De rekommenderade riktlinjerna kan och bör inkluderas i redan existerande arbetsterapeutiska  metoder och komma till uttryck exempelvis i: </a:t>
            </a:r>
            <a:endParaRPr lang="sv-SE" sz="3200" dirty="0">
              <a:solidFill>
                <a:schemeClr val="bg1"/>
              </a:solidFill>
              <a:latin typeface="Bembo" panose="02020502050201020203" pitchFamily="18" charset="0"/>
            </a:endParaRPr>
          </a:p>
          <a:p>
            <a:endParaRPr lang="sv-SE" b="1" dirty="0">
              <a:solidFill>
                <a:schemeClr val="bg1"/>
              </a:solidFill>
              <a:latin typeface="Seravek Basic Medium" panose="020B0703050000020004" pitchFamily="34" charset="0"/>
            </a:endParaRPr>
          </a:p>
          <a:p>
            <a:pPr marL="342900" indent="-342900">
              <a:buFont typeface="Arial" panose="020B0604020202020204" pitchFamily="34" charset="0"/>
              <a:buChar char="•"/>
            </a:pPr>
            <a:endParaRPr lang="sv-SE" sz="1800" dirty="0">
              <a:solidFill>
                <a:schemeClr val="bg1"/>
              </a:solidFill>
              <a:latin typeface="Bembo" panose="02020502050201020203" pitchFamily="18" charset="0"/>
            </a:endParaRPr>
          </a:p>
          <a:p>
            <a:pPr marL="342900" indent="-342900">
              <a:buFont typeface="Arial" panose="020B0604020202020204" pitchFamily="34" charset="0"/>
              <a:buChar char="•"/>
            </a:pPr>
            <a:endParaRPr lang="sv-SE" sz="1800" dirty="0">
              <a:solidFill>
                <a:schemeClr val="bg1"/>
              </a:solidFill>
              <a:latin typeface="Bembo" panose="02020502050201020203" pitchFamily="18" charset="0"/>
            </a:endParaRPr>
          </a:p>
          <a:p>
            <a:pPr marL="342900" indent="-342900">
              <a:buFont typeface="Arial" panose="020B0604020202020204" pitchFamily="34" charset="0"/>
              <a:buChar char="•"/>
            </a:pPr>
            <a:endParaRPr lang="sv-SE" sz="1800" dirty="0">
              <a:solidFill>
                <a:schemeClr val="bg1"/>
              </a:solidFill>
              <a:latin typeface="Bembo" panose="02020502050201020203" pitchFamily="18" charset="0"/>
            </a:endParaRPr>
          </a:p>
          <a:p>
            <a:pPr marL="342900" indent="-342900">
              <a:buFont typeface="Arial" panose="020B0604020202020204" pitchFamily="34" charset="0"/>
              <a:buChar char="•"/>
            </a:pPr>
            <a:endParaRPr lang="sv-SE" sz="1800" dirty="0">
              <a:solidFill>
                <a:schemeClr val="bg1"/>
              </a:solidFill>
              <a:latin typeface="Bembo" panose="02020502050201020203" pitchFamily="18" charset="0"/>
            </a:endParaRPr>
          </a:p>
          <a:p>
            <a:pPr marL="342900" indent="-342900">
              <a:buFont typeface="Arial" panose="020B0604020202020204" pitchFamily="34" charset="0"/>
              <a:buChar char="•"/>
            </a:pPr>
            <a:endParaRPr lang="sv-SE" sz="1800" dirty="0">
              <a:solidFill>
                <a:schemeClr val="bg1"/>
              </a:solidFill>
              <a:latin typeface="Bembo" panose="02020502050201020203" pitchFamily="18" charset="0"/>
            </a:endParaRPr>
          </a:p>
          <a:p>
            <a:endParaRPr lang="sv-SE" sz="1800" dirty="0">
              <a:solidFill>
                <a:schemeClr val="bg1"/>
              </a:solidFill>
              <a:latin typeface="Bembo" panose="02020502050201020203" pitchFamily="18" charset="0"/>
            </a:endParaRPr>
          </a:p>
          <a:p>
            <a:endParaRPr lang="sv-SE" sz="1800" dirty="0">
              <a:solidFill>
                <a:schemeClr val="bg1"/>
              </a:solidFill>
              <a:latin typeface="Bembo" panose="02020502050201020203" pitchFamily="18" charset="0"/>
            </a:endParaRPr>
          </a:p>
          <a:p>
            <a:endParaRPr lang="sv-SE" sz="1800" dirty="0">
              <a:solidFill>
                <a:schemeClr val="bg1"/>
              </a:solidFill>
              <a:latin typeface="Bembo" panose="02020502050201020203" pitchFamily="18" charset="0"/>
            </a:endParaRPr>
          </a:p>
          <a:p>
            <a:pPr marL="342900" indent="-342900">
              <a:buFont typeface="Arial" panose="020B0604020202020204" pitchFamily="34" charset="0"/>
              <a:buChar char="•"/>
            </a:pPr>
            <a:endParaRPr lang="sv-SE" sz="2000" dirty="0">
              <a:solidFill>
                <a:schemeClr val="bg1"/>
              </a:solidFill>
              <a:latin typeface="Bembo" panose="02020502050201020203" pitchFamily="18" charset="0"/>
            </a:endParaRPr>
          </a:p>
          <a:p>
            <a:pPr marL="342900" indent="-342900">
              <a:buFont typeface="Arial" panose="020B0604020202020204" pitchFamily="34" charset="0"/>
              <a:buChar char="•"/>
            </a:pPr>
            <a:endParaRPr lang="sv-SE" sz="2000" dirty="0">
              <a:solidFill>
                <a:schemeClr val="bg1"/>
              </a:solidFill>
              <a:latin typeface="Bembo" panose="02020502050201020203" pitchFamily="18" charset="0"/>
            </a:endParaRPr>
          </a:p>
          <a:p>
            <a:endParaRPr lang="sv-SE" sz="2000" dirty="0">
              <a:solidFill>
                <a:schemeClr val="bg1"/>
              </a:solidFill>
              <a:latin typeface="Bembo" panose="02020502050201020203" pitchFamily="18" charset="0"/>
            </a:endParaRPr>
          </a:p>
          <a:p>
            <a:endParaRPr lang="sv-SE" sz="2400" b="1" dirty="0">
              <a:solidFill>
                <a:schemeClr val="bg1"/>
              </a:solidFill>
              <a:latin typeface="Seravek Basic Medium" panose="020B0703050000020004" pitchFamily="34" charset="0"/>
            </a:endParaRPr>
          </a:p>
          <a:p>
            <a:endParaRPr lang="sv-SE" sz="2400" b="1" dirty="0">
              <a:solidFill>
                <a:schemeClr val="bg1"/>
              </a:solidFill>
              <a:latin typeface="Seravek Basic Medium" panose="020B0703050000020004" pitchFamily="34" charset="0"/>
            </a:endParaRPr>
          </a:p>
          <a:p>
            <a:endParaRPr lang="sv-SE" sz="2400" b="1" dirty="0">
              <a:solidFill>
                <a:schemeClr val="bg1"/>
              </a:solidFill>
              <a:latin typeface="Seravek Basic Medium" panose="020B0703050000020004" pitchFamily="34" charset="0"/>
            </a:endParaRPr>
          </a:p>
          <a:p>
            <a:endParaRPr lang="sv-SE" sz="2400" b="1" dirty="0">
              <a:solidFill>
                <a:schemeClr val="bg1"/>
              </a:solidFill>
              <a:latin typeface="Seravek Basic Medium" panose="020B0703050000020004" pitchFamily="34" charset="0"/>
            </a:endParaRPr>
          </a:p>
          <a:p>
            <a:endParaRPr lang="en-GB" dirty="0"/>
          </a:p>
        </p:txBody>
      </p:sp>
      <p:sp>
        <p:nvSpPr>
          <p:cNvPr id="3" name="Pil: höger 2">
            <a:extLst>
              <a:ext uri="{FF2B5EF4-FFF2-40B4-BE49-F238E27FC236}">
                <a16:creationId xmlns:a16="http://schemas.microsoft.com/office/drawing/2014/main" id="{4B24DA13-F9CC-4163-A15C-EA9F5BAE87C1}"/>
              </a:ext>
            </a:extLst>
          </p:cNvPr>
          <p:cNvSpPr/>
          <p:nvPr/>
        </p:nvSpPr>
        <p:spPr>
          <a:xfrm rot="5400000">
            <a:off x="5092275" y="3312254"/>
            <a:ext cx="3493612" cy="866176"/>
          </a:xfrm>
          <a:prstGeom prst="rightArrow">
            <a:avLst/>
          </a:prstGeom>
          <a:solidFill>
            <a:schemeClr val="accent1"/>
          </a:solidFill>
          <a:effectLst/>
        </p:spPr>
        <p:style>
          <a:lnRef idx="0">
            <a:schemeClr val="accent1">
              <a:hueOff val="0"/>
              <a:satOff val="0"/>
              <a:lumOff val="0"/>
              <a:alphaOff val="0"/>
            </a:schemeClr>
          </a:lnRef>
          <a:fillRef idx="1">
            <a:schemeClr val="accent1">
              <a:tint val="40000"/>
              <a:hueOff val="0"/>
              <a:satOff val="0"/>
              <a:lumOff val="0"/>
              <a:alphaOff val="0"/>
            </a:schemeClr>
          </a:fillRef>
          <a:effectRef idx="0">
            <a:scrgbClr r="0" g="0" b="0"/>
          </a:effectRef>
          <a:fontRef idx="minor">
            <a:schemeClr val="dk1">
              <a:hueOff val="0"/>
              <a:satOff val="0"/>
              <a:lumOff val="0"/>
              <a:alphaOff val="0"/>
            </a:schemeClr>
          </a:fontRef>
        </p:style>
      </p:sp>
      <p:grpSp>
        <p:nvGrpSpPr>
          <p:cNvPr id="4" name="Grupp 3">
            <a:extLst>
              <a:ext uri="{FF2B5EF4-FFF2-40B4-BE49-F238E27FC236}">
                <a16:creationId xmlns:a16="http://schemas.microsoft.com/office/drawing/2014/main" id="{F9C57EA7-9053-455C-962D-BA6FCE29630D}"/>
              </a:ext>
            </a:extLst>
          </p:cNvPr>
          <p:cNvGrpSpPr/>
          <p:nvPr/>
        </p:nvGrpSpPr>
        <p:grpSpPr>
          <a:xfrm>
            <a:off x="1005393" y="1819999"/>
            <a:ext cx="4991645" cy="3345768"/>
            <a:chOff x="907660" y="0"/>
            <a:chExt cx="4086116" cy="3845024"/>
          </a:xfrm>
          <a:solidFill>
            <a:schemeClr val="accent2">
              <a:lumMod val="75000"/>
            </a:schemeClr>
          </a:solidFill>
        </p:grpSpPr>
        <p:sp>
          <p:nvSpPr>
            <p:cNvPr id="5" name="Rektangel: rundade hörn 4">
              <a:extLst>
                <a:ext uri="{FF2B5EF4-FFF2-40B4-BE49-F238E27FC236}">
                  <a16:creationId xmlns:a16="http://schemas.microsoft.com/office/drawing/2014/main" id="{0E4BD559-B78E-4633-9754-A73F30F1471C}"/>
                </a:ext>
              </a:extLst>
            </p:cNvPr>
            <p:cNvSpPr/>
            <p:nvPr/>
          </p:nvSpPr>
          <p:spPr>
            <a:xfrm>
              <a:off x="907660" y="0"/>
              <a:ext cx="4086116" cy="3845024"/>
            </a:xfrm>
            <a:prstGeom prst="roundRect">
              <a:avLst/>
            </a:prstGeom>
            <a:grp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6" name="Rektangel: rundade hörn 5">
              <a:extLst>
                <a:ext uri="{FF2B5EF4-FFF2-40B4-BE49-F238E27FC236}">
                  <a16:creationId xmlns:a16="http://schemas.microsoft.com/office/drawing/2014/main" id="{CA50B4D8-08D0-450F-A072-3D6EB30A4735}"/>
                </a:ext>
              </a:extLst>
            </p:cNvPr>
            <p:cNvSpPr txBox="1"/>
            <p:nvPr/>
          </p:nvSpPr>
          <p:spPr>
            <a:xfrm>
              <a:off x="1095359" y="187701"/>
              <a:ext cx="3710718" cy="3469623"/>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68580" tIns="68580" rIns="68580" bIns="68580" numCol="1" spcCol="1270" anchor="t" anchorCtr="0">
              <a:noAutofit/>
            </a:bodyPr>
            <a:lstStyle/>
            <a:p>
              <a:pPr marL="171450" lvl="1" indent="-171450" algn="l" defTabSz="711200" rtl="0">
                <a:spcBef>
                  <a:spcPct val="0"/>
                </a:spcBef>
                <a:buChar char="•"/>
              </a:pPr>
              <a:r>
                <a:rPr lang="sv-SE" sz="2800" kern="1200" baseline="30000" dirty="0">
                  <a:latin typeface="Bembo" panose="02020502050201020203" pitchFamily="18" charset="0"/>
                </a:rPr>
                <a:t>anslutning till utredning av vardagliga rutiner </a:t>
              </a:r>
              <a:endParaRPr lang="sv-SE" sz="2800" kern="1200" dirty="0">
                <a:latin typeface="Bembo" panose="02020502050201020203" pitchFamily="18" charset="0"/>
              </a:endParaRPr>
            </a:p>
            <a:p>
              <a:pPr marL="171450" lvl="1" indent="-171450" algn="l" defTabSz="711200" rtl="0">
                <a:spcBef>
                  <a:spcPct val="0"/>
                </a:spcBef>
                <a:buChar char="•"/>
              </a:pPr>
              <a:r>
                <a:rPr lang="sv-SE" sz="2800" kern="1200" baseline="30000" dirty="0">
                  <a:latin typeface="Bembo" panose="02020502050201020203" pitchFamily="18" charset="0"/>
                </a:rPr>
                <a:t>anslutning till  boendeträning</a:t>
              </a:r>
              <a:endParaRPr lang="sv-SE" sz="2800" kern="1200" dirty="0">
                <a:latin typeface="Bembo" panose="02020502050201020203" pitchFamily="18" charset="0"/>
              </a:endParaRPr>
            </a:p>
            <a:p>
              <a:pPr marL="171450" lvl="1" indent="-171450" algn="l" defTabSz="711200" rtl="0">
                <a:spcBef>
                  <a:spcPct val="0"/>
                </a:spcBef>
                <a:buChar char="•"/>
              </a:pPr>
              <a:r>
                <a:rPr lang="sv-SE" sz="2800" kern="1200" baseline="30000" dirty="0">
                  <a:latin typeface="Bembo" panose="02020502050201020203" pitchFamily="18" charset="0"/>
                </a:rPr>
                <a:t>anslutning till träning av nytt hjälpmedel vid</a:t>
              </a:r>
              <a:r>
                <a:rPr lang="sv-SE" sz="2800" kern="1200" baseline="0" dirty="0">
                  <a:latin typeface="Bembo" panose="02020502050201020203" pitchFamily="18" charset="0"/>
                </a:rPr>
                <a:t> </a:t>
              </a:r>
              <a:r>
                <a:rPr lang="sv-SE" sz="2800" kern="1200" baseline="30000" dirty="0">
                  <a:latin typeface="Bembo" panose="02020502050201020203" pitchFamily="18" charset="0"/>
                </a:rPr>
                <a:t>matlagning i hemmet</a:t>
              </a:r>
              <a:endParaRPr lang="sv-SE" sz="2800" kern="1200" dirty="0">
                <a:latin typeface="Bembo" panose="02020502050201020203" pitchFamily="18" charset="0"/>
              </a:endParaRPr>
            </a:p>
            <a:p>
              <a:pPr marL="171450" lvl="1" indent="-171450" algn="l" defTabSz="711200" rtl="0">
                <a:spcBef>
                  <a:spcPct val="0"/>
                </a:spcBef>
                <a:buChar char="•"/>
              </a:pPr>
              <a:r>
                <a:rPr lang="sv-SE" sz="2800" kern="1200" baseline="30000" dirty="0">
                  <a:latin typeface="Bembo" panose="02020502050201020203" pitchFamily="18" charset="0"/>
                </a:rPr>
                <a:t>eller gruppintervention som</a:t>
              </a:r>
              <a:r>
                <a:rPr lang="sv-SE" sz="2800" kern="1200" baseline="0" dirty="0">
                  <a:latin typeface="Bembo" panose="02020502050201020203" pitchFamily="18" charset="0"/>
                </a:rPr>
                <a:t> </a:t>
              </a:r>
              <a:r>
                <a:rPr lang="sv-SE" sz="2800" kern="1200" baseline="30000" dirty="0">
                  <a:latin typeface="Bembo" panose="02020502050201020203" pitchFamily="18" charset="0"/>
                </a:rPr>
                <a:t>stresshanteringsgrupper och smärtskola</a:t>
              </a:r>
            </a:p>
            <a:p>
              <a:pPr marL="0" lvl="1" algn="l" defTabSz="711200" rtl="0">
                <a:spcBef>
                  <a:spcPct val="0"/>
                </a:spcBef>
              </a:pPr>
              <a:r>
                <a:rPr lang="sv-SE" sz="2800" baseline="30000" dirty="0">
                  <a:latin typeface="Bembo" panose="02020502050201020203" pitchFamily="18" charset="0"/>
                </a:rPr>
                <a:t>   </a:t>
              </a:r>
              <a:r>
                <a:rPr lang="sv-SE" sz="2800" kern="1200" baseline="30000" dirty="0">
                  <a:latin typeface="Bembo" panose="02020502050201020203" pitchFamily="18" charset="0"/>
                </a:rPr>
                <a:t>vid en vårdcentral</a:t>
              </a:r>
              <a:endParaRPr lang="sv-SE" sz="2800" kern="1200" dirty="0">
                <a:latin typeface="Bembo" panose="02020502050201020203" pitchFamily="18" charset="0"/>
              </a:endParaRPr>
            </a:p>
          </p:txBody>
        </p:sp>
      </p:grpSp>
    </p:spTree>
    <p:extLst>
      <p:ext uri="{BB962C8B-B14F-4D97-AF65-F5344CB8AC3E}">
        <p14:creationId xmlns:p14="http://schemas.microsoft.com/office/powerpoint/2010/main" val="155236190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derrubrik 1"/>
          <p:cNvSpPr>
            <a:spLocks noGrp="1"/>
          </p:cNvSpPr>
          <p:nvPr>
            <p:ph type="subTitle" idx="1"/>
          </p:nvPr>
        </p:nvSpPr>
        <p:spPr>
          <a:xfrm>
            <a:off x="1154616" y="1186395"/>
            <a:ext cx="7752716" cy="2662794"/>
          </a:xfrm>
        </p:spPr>
        <p:txBody>
          <a:bodyPr/>
          <a:lstStyle/>
          <a:p>
            <a:r>
              <a:rPr lang="sv-SE" b="1" dirty="0">
                <a:solidFill>
                  <a:schemeClr val="bg1"/>
                </a:solidFill>
                <a:latin typeface="Seravek Basic Medium" panose="020B0703050000020004" pitchFamily="34" charset="0"/>
              </a:rPr>
              <a:t>Som arbetsterapeut inom hälso- och sjukvården ska du:</a:t>
            </a:r>
            <a:endParaRPr lang="sv-SE" dirty="0">
              <a:solidFill>
                <a:schemeClr val="bg1"/>
              </a:solidFill>
              <a:latin typeface="Bembo" panose="02020502050201020203" pitchFamily="18" charset="0"/>
            </a:endParaRPr>
          </a:p>
          <a:p>
            <a:pPr marL="342900" indent="-342900">
              <a:buFont typeface="Arial" panose="020B0604020202020204" pitchFamily="34" charset="0"/>
              <a:buChar char="•"/>
            </a:pPr>
            <a:endParaRPr lang="sv-SE" sz="1800" dirty="0">
              <a:solidFill>
                <a:schemeClr val="bg1"/>
              </a:solidFill>
              <a:latin typeface="Bembo" panose="02020502050201020203" pitchFamily="18" charset="0"/>
            </a:endParaRPr>
          </a:p>
          <a:p>
            <a:pPr marL="342900" indent="-342900">
              <a:buFont typeface="Arial" panose="020B0604020202020204" pitchFamily="34" charset="0"/>
              <a:buChar char="•"/>
            </a:pPr>
            <a:endParaRPr lang="sv-SE" sz="1800" dirty="0">
              <a:solidFill>
                <a:schemeClr val="bg1"/>
              </a:solidFill>
              <a:latin typeface="Bembo" panose="02020502050201020203" pitchFamily="18" charset="0"/>
            </a:endParaRPr>
          </a:p>
          <a:p>
            <a:pPr marL="342900" indent="-342900">
              <a:buFont typeface="Arial" panose="020B0604020202020204" pitchFamily="34" charset="0"/>
              <a:buChar char="•"/>
            </a:pPr>
            <a:endParaRPr lang="sv-SE" sz="1800" dirty="0">
              <a:solidFill>
                <a:schemeClr val="bg1"/>
              </a:solidFill>
              <a:latin typeface="Bembo" panose="02020502050201020203" pitchFamily="18" charset="0"/>
            </a:endParaRPr>
          </a:p>
          <a:p>
            <a:pPr marL="342900" indent="-342900">
              <a:buFont typeface="Arial" panose="020B0604020202020204" pitchFamily="34" charset="0"/>
              <a:buChar char="•"/>
            </a:pPr>
            <a:endParaRPr lang="sv-SE" sz="1800" dirty="0">
              <a:solidFill>
                <a:schemeClr val="bg1"/>
              </a:solidFill>
              <a:latin typeface="Bembo" panose="02020502050201020203" pitchFamily="18" charset="0"/>
            </a:endParaRPr>
          </a:p>
          <a:p>
            <a:endParaRPr lang="sv-SE" sz="1800" dirty="0">
              <a:solidFill>
                <a:schemeClr val="bg1"/>
              </a:solidFill>
              <a:latin typeface="Bembo" panose="02020502050201020203" pitchFamily="18" charset="0"/>
            </a:endParaRPr>
          </a:p>
          <a:p>
            <a:endParaRPr lang="sv-SE" sz="1800" dirty="0">
              <a:solidFill>
                <a:schemeClr val="bg1"/>
              </a:solidFill>
              <a:latin typeface="Bembo" panose="02020502050201020203" pitchFamily="18" charset="0"/>
            </a:endParaRPr>
          </a:p>
          <a:p>
            <a:endParaRPr lang="sv-SE" sz="1800" dirty="0">
              <a:solidFill>
                <a:schemeClr val="bg1"/>
              </a:solidFill>
              <a:latin typeface="Bembo" panose="02020502050201020203" pitchFamily="18" charset="0"/>
            </a:endParaRPr>
          </a:p>
          <a:p>
            <a:endParaRPr lang="en-GB" dirty="0"/>
          </a:p>
        </p:txBody>
      </p:sp>
      <p:sp>
        <p:nvSpPr>
          <p:cNvPr id="7" name="Ellips 6">
            <a:extLst>
              <a:ext uri="{FF2B5EF4-FFF2-40B4-BE49-F238E27FC236}">
                <a16:creationId xmlns:a16="http://schemas.microsoft.com/office/drawing/2014/main" id="{9C19443C-F089-4814-A68B-ABBD9D5CD504}"/>
              </a:ext>
            </a:extLst>
          </p:cNvPr>
          <p:cNvSpPr/>
          <p:nvPr/>
        </p:nvSpPr>
        <p:spPr>
          <a:xfrm>
            <a:off x="3860920" y="2801541"/>
            <a:ext cx="1345758" cy="1345758"/>
          </a:xfrm>
          <a:prstGeom prst="ellipse">
            <a:avLst/>
          </a:prstGeom>
          <a:solidFill>
            <a:schemeClr val="tx2">
              <a:alpha val="50000"/>
            </a:schemeClr>
          </a:solidFill>
        </p:spPr>
        <p:style>
          <a:lnRef idx="2">
            <a:schemeClr val="lt1">
              <a:hueOff val="0"/>
              <a:satOff val="0"/>
              <a:lumOff val="0"/>
              <a:alphaOff val="0"/>
            </a:schemeClr>
          </a:lnRef>
          <a:fillRef idx="1">
            <a:schemeClr val="accent1">
              <a:alpha val="50000"/>
              <a:hueOff val="0"/>
              <a:satOff val="0"/>
              <a:lumOff val="0"/>
              <a:alphaOff val="0"/>
            </a:schemeClr>
          </a:fillRef>
          <a:effectRef idx="0">
            <a:schemeClr val="accent1">
              <a:alpha val="50000"/>
              <a:hueOff val="0"/>
              <a:satOff val="0"/>
              <a:lumOff val="0"/>
              <a:alphaOff val="0"/>
            </a:schemeClr>
          </a:effectRef>
          <a:fontRef idx="minor">
            <a:schemeClr val="tx1"/>
          </a:fontRef>
        </p:style>
      </p:sp>
      <p:grpSp>
        <p:nvGrpSpPr>
          <p:cNvPr id="8" name="Grupp 7">
            <a:extLst>
              <a:ext uri="{FF2B5EF4-FFF2-40B4-BE49-F238E27FC236}">
                <a16:creationId xmlns:a16="http://schemas.microsoft.com/office/drawing/2014/main" id="{4CF9F78B-8246-4019-B537-6DCBA7072ADD}"/>
              </a:ext>
            </a:extLst>
          </p:cNvPr>
          <p:cNvGrpSpPr/>
          <p:nvPr/>
        </p:nvGrpSpPr>
        <p:grpSpPr>
          <a:xfrm>
            <a:off x="3753259" y="1749255"/>
            <a:ext cx="1561079" cy="903580"/>
            <a:chOff x="2601638" y="-157830"/>
            <a:chExt cx="1561079" cy="903580"/>
          </a:xfrm>
        </p:grpSpPr>
        <p:sp>
          <p:nvSpPr>
            <p:cNvPr id="25" name="Rektangel 24">
              <a:extLst>
                <a:ext uri="{FF2B5EF4-FFF2-40B4-BE49-F238E27FC236}">
                  <a16:creationId xmlns:a16="http://schemas.microsoft.com/office/drawing/2014/main" id="{7D1C40C4-6B09-454D-9FFC-8C8D29C5BC35}"/>
                </a:ext>
              </a:extLst>
            </p:cNvPr>
            <p:cNvSpPr/>
            <p:nvPr/>
          </p:nvSpPr>
          <p:spPr>
            <a:xfrm>
              <a:off x="2601638" y="-157830"/>
              <a:ext cx="1561079" cy="903580"/>
            </a:xfrm>
            <a:prstGeom prst="rect">
              <a:avLst/>
            </a:prstGeom>
            <a:noFill/>
            <a:ln>
              <a:noFill/>
            </a:ln>
            <a:sp3d/>
          </p:spPr>
          <p:style>
            <a:lnRef idx="0">
              <a:scrgbClr r="0" g="0" b="0"/>
            </a:lnRef>
            <a:fillRef idx="0">
              <a:scrgbClr r="0" g="0" b="0"/>
            </a:fillRef>
            <a:effectRef idx="0">
              <a:schemeClr val="lt1">
                <a:alpha val="0"/>
                <a:hueOff val="0"/>
                <a:satOff val="0"/>
                <a:lumOff val="0"/>
                <a:alphaOff val="0"/>
              </a:schemeClr>
            </a:effectRef>
            <a:fontRef idx="minor">
              <a:schemeClr val="tx1">
                <a:hueOff val="0"/>
                <a:satOff val="0"/>
                <a:lumOff val="0"/>
                <a:alphaOff val="0"/>
              </a:schemeClr>
            </a:fontRef>
          </p:style>
        </p:sp>
        <p:sp>
          <p:nvSpPr>
            <p:cNvPr id="26" name="textruta 25">
              <a:extLst>
                <a:ext uri="{FF2B5EF4-FFF2-40B4-BE49-F238E27FC236}">
                  <a16:creationId xmlns:a16="http://schemas.microsoft.com/office/drawing/2014/main" id="{E315B294-0B50-4A8F-AE7B-40511A8C0357}"/>
                </a:ext>
              </a:extLst>
            </p:cNvPr>
            <p:cNvSpPr txBox="1"/>
            <p:nvPr/>
          </p:nvSpPr>
          <p:spPr>
            <a:xfrm>
              <a:off x="2601638" y="-157830"/>
              <a:ext cx="1561079" cy="903580"/>
            </a:xfrm>
            <a:prstGeom prst="rect">
              <a:avLst/>
            </a:prstGeom>
            <a:sp3d/>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0" tIns="0" rIns="0" bIns="0" numCol="1" spcCol="1270" anchor="ctr" anchorCtr="0">
              <a:noAutofit/>
            </a:bodyPr>
            <a:lstStyle/>
            <a:p>
              <a:pPr marL="0" lvl="0" indent="0" algn="ctr" defTabSz="488950" rtl="0">
                <a:lnSpc>
                  <a:spcPct val="90000"/>
                </a:lnSpc>
                <a:spcBef>
                  <a:spcPct val="0"/>
                </a:spcBef>
                <a:spcAft>
                  <a:spcPct val="35000"/>
                </a:spcAft>
                <a:buNone/>
              </a:pPr>
              <a:r>
                <a:rPr lang="sv-SE" sz="1600" kern="1200" baseline="0" dirty="0">
                  <a:solidFill>
                    <a:schemeClr val="bg1"/>
                  </a:solidFill>
                  <a:latin typeface="Bembo" panose="02020502050201020203" pitchFamily="18" charset="0"/>
                </a:rPr>
                <a:t>kunna tillämpa ett hälsofrämjande förhållningssätt</a:t>
              </a:r>
              <a:endParaRPr lang="sv-SE" sz="1600" kern="1200" dirty="0">
                <a:solidFill>
                  <a:schemeClr val="bg1"/>
                </a:solidFill>
                <a:latin typeface="Bembo" panose="02020502050201020203" pitchFamily="18" charset="0"/>
              </a:endParaRPr>
            </a:p>
          </p:txBody>
        </p:sp>
      </p:grpSp>
      <p:sp>
        <p:nvSpPr>
          <p:cNvPr id="9" name="Ellips 8">
            <a:extLst>
              <a:ext uri="{FF2B5EF4-FFF2-40B4-BE49-F238E27FC236}">
                <a16:creationId xmlns:a16="http://schemas.microsoft.com/office/drawing/2014/main" id="{6BB6C21B-DDE9-4A09-9D79-1D657241D6BA}"/>
              </a:ext>
            </a:extLst>
          </p:cNvPr>
          <p:cNvSpPr/>
          <p:nvPr/>
        </p:nvSpPr>
        <p:spPr>
          <a:xfrm>
            <a:off x="4372846" y="3173354"/>
            <a:ext cx="1345758" cy="1345758"/>
          </a:xfrm>
          <a:prstGeom prst="ellipse">
            <a:avLst/>
          </a:prstGeom>
          <a:solidFill>
            <a:schemeClr val="tx2">
              <a:alpha val="50000"/>
            </a:schemeClr>
          </a:solidFill>
        </p:spPr>
        <p:style>
          <a:lnRef idx="2">
            <a:schemeClr val="lt1">
              <a:hueOff val="0"/>
              <a:satOff val="0"/>
              <a:lumOff val="0"/>
              <a:alphaOff val="0"/>
            </a:schemeClr>
          </a:lnRef>
          <a:fillRef idx="1">
            <a:schemeClr val="accent1">
              <a:alpha val="50000"/>
              <a:hueOff val="0"/>
              <a:satOff val="0"/>
              <a:lumOff val="0"/>
              <a:alphaOff val="0"/>
            </a:schemeClr>
          </a:fillRef>
          <a:effectRef idx="0">
            <a:schemeClr val="accent1">
              <a:alpha val="50000"/>
              <a:hueOff val="0"/>
              <a:satOff val="0"/>
              <a:lumOff val="0"/>
              <a:alphaOff val="0"/>
            </a:schemeClr>
          </a:effectRef>
          <a:fontRef idx="minor">
            <a:schemeClr val="tx1"/>
          </a:fontRef>
        </p:style>
      </p:sp>
      <p:grpSp>
        <p:nvGrpSpPr>
          <p:cNvPr id="10" name="Grupp 9">
            <a:extLst>
              <a:ext uri="{FF2B5EF4-FFF2-40B4-BE49-F238E27FC236}">
                <a16:creationId xmlns:a16="http://schemas.microsoft.com/office/drawing/2014/main" id="{BC8ADAF7-2D9A-4464-8829-973176465C31}"/>
              </a:ext>
            </a:extLst>
          </p:cNvPr>
          <p:cNvGrpSpPr/>
          <p:nvPr/>
        </p:nvGrpSpPr>
        <p:grpSpPr>
          <a:xfrm>
            <a:off x="5672926" y="2941211"/>
            <a:ext cx="2652468" cy="980480"/>
            <a:chOff x="4521305" y="1034126"/>
            <a:chExt cx="2214023" cy="980480"/>
          </a:xfrm>
        </p:grpSpPr>
        <p:sp>
          <p:nvSpPr>
            <p:cNvPr id="23" name="Rektangel 22">
              <a:extLst>
                <a:ext uri="{FF2B5EF4-FFF2-40B4-BE49-F238E27FC236}">
                  <a16:creationId xmlns:a16="http://schemas.microsoft.com/office/drawing/2014/main" id="{871C8349-CEAB-47EE-BD67-D22A715CF012}"/>
                </a:ext>
              </a:extLst>
            </p:cNvPr>
            <p:cNvSpPr/>
            <p:nvPr/>
          </p:nvSpPr>
          <p:spPr>
            <a:xfrm>
              <a:off x="4521305" y="1034126"/>
              <a:ext cx="1705188" cy="980480"/>
            </a:xfrm>
            <a:prstGeom prst="rect">
              <a:avLst/>
            </a:prstGeom>
            <a:noFill/>
            <a:ln>
              <a:noFill/>
            </a:ln>
            <a:sp3d/>
          </p:spPr>
          <p:style>
            <a:lnRef idx="0">
              <a:scrgbClr r="0" g="0" b="0"/>
            </a:lnRef>
            <a:fillRef idx="0">
              <a:scrgbClr r="0" g="0" b="0"/>
            </a:fillRef>
            <a:effectRef idx="0">
              <a:schemeClr val="lt1">
                <a:alpha val="0"/>
                <a:hueOff val="0"/>
                <a:satOff val="0"/>
                <a:lumOff val="0"/>
                <a:alphaOff val="0"/>
              </a:schemeClr>
            </a:effectRef>
            <a:fontRef idx="minor">
              <a:schemeClr val="tx1">
                <a:hueOff val="0"/>
                <a:satOff val="0"/>
                <a:lumOff val="0"/>
                <a:alphaOff val="0"/>
              </a:schemeClr>
            </a:fontRef>
          </p:style>
        </p:sp>
        <p:sp>
          <p:nvSpPr>
            <p:cNvPr id="24" name="textruta 23">
              <a:extLst>
                <a:ext uri="{FF2B5EF4-FFF2-40B4-BE49-F238E27FC236}">
                  <a16:creationId xmlns:a16="http://schemas.microsoft.com/office/drawing/2014/main" id="{F8E1CFEB-CA1C-41E3-8CEB-114CBC978C32}"/>
                </a:ext>
              </a:extLst>
            </p:cNvPr>
            <p:cNvSpPr txBox="1"/>
            <p:nvPr/>
          </p:nvSpPr>
          <p:spPr>
            <a:xfrm>
              <a:off x="4521305" y="1034126"/>
              <a:ext cx="2214023" cy="980480"/>
            </a:xfrm>
            <a:prstGeom prst="rect">
              <a:avLst/>
            </a:prstGeom>
            <a:sp3d/>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0" tIns="0" rIns="0" bIns="0" numCol="1" spcCol="1270" anchor="ctr" anchorCtr="0">
              <a:noAutofit/>
            </a:bodyPr>
            <a:lstStyle/>
            <a:p>
              <a:pPr algn="ctr" defTabSz="488950">
                <a:lnSpc>
                  <a:spcPct val="90000"/>
                </a:lnSpc>
                <a:spcBef>
                  <a:spcPct val="0"/>
                </a:spcBef>
                <a:spcAft>
                  <a:spcPct val="35000"/>
                </a:spcAft>
              </a:pPr>
              <a:r>
                <a:rPr lang="en-US" sz="1600" dirty="0" err="1">
                  <a:solidFill>
                    <a:schemeClr val="bg1"/>
                  </a:solidFill>
                  <a:latin typeface="Bembo" panose="02020502050201020203" pitchFamily="18" charset="0"/>
                </a:rPr>
                <a:t>kunna</a:t>
              </a:r>
              <a:r>
                <a:rPr lang="en-US" sz="1600" dirty="0">
                  <a:solidFill>
                    <a:schemeClr val="bg1"/>
                  </a:solidFill>
                  <a:latin typeface="Bembo" panose="02020502050201020203" pitchFamily="18" charset="0"/>
                </a:rPr>
                <a:t> </a:t>
              </a:r>
              <a:r>
                <a:rPr lang="en-US" sz="1600" dirty="0" err="1">
                  <a:solidFill>
                    <a:schemeClr val="bg1"/>
                  </a:solidFill>
                  <a:latin typeface="Bembo" panose="02020502050201020203" pitchFamily="18" charset="0"/>
                </a:rPr>
                <a:t>informera</a:t>
              </a:r>
              <a:r>
                <a:rPr lang="en-US" sz="1600" dirty="0">
                  <a:solidFill>
                    <a:schemeClr val="bg1"/>
                  </a:solidFill>
                  <a:latin typeface="Bembo" panose="02020502050201020203" pitchFamily="18" charset="0"/>
                </a:rPr>
                <a:t> </a:t>
              </a:r>
              <a:r>
                <a:rPr lang="en-US" sz="1600" dirty="0" err="1">
                  <a:solidFill>
                    <a:schemeClr val="bg1"/>
                  </a:solidFill>
                  <a:latin typeface="Bembo" panose="02020502050201020203" pitchFamily="18" charset="0"/>
                </a:rPr>
                <a:t>klienter</a:t>
              </a:r>
              <a:r>
                <a:rPr lang="en-US" sz="1600" dirty="0">
                  <a:solidFill>
                    <a:schemeClr val="bg1"/>
                  </a:solidFill>
                  <a:latin typeface="Bembo" panose="02020502050201020203" pitchFamily="18" charset="0"/>
                </a:rPr>
                <a:t> om risker med </a:t>
              </a:r>
              <a:r>
                <a:rPr lang="en-US" sz="1600" dirty="0" err="1">
                  <a:solidFill>
                    <a:schemeClr val="bg1"/>
                  </a:solidFill>
                  <a:latin typeface="Bembo" panose="02020502050201020203" pitchFamily="18" charset="0"/>
                </a:rPr>
                <a:t>ohälsosamma</a:t>
              </a:r>
              <a:r>
                <a:rPr lang="en-US" sz="1600" dirty="0">
                  <a:solidFill>
                    <a:schemeClr val="bg1"/>
                  </a:solidFill>
                  <a:latin typeface="Bembo" panose="02020502050201020203" pitchFamily="18" charset="0"/>
                </a:rPr>
                <a:t>  </a:t>
              </a:r>
              <a:r>
                <a:rPr lang="en-US" sz="1600" dirty="0" err="1">
                  <a:solidFill>
                    <a:schemeClr val="bg1"/>
                  </a:solidFill>
                  <a:latin typeface="Bembo" panose="02020502050201020203" pitchFamily="18" charset="0"/>
                </a:rPr>
                <a:t>levnadsvanorna</a:t>
              </a:r>
              <a:r>
                <a:rPr lang="en-US" sz="1600" dirty="0">
                  <a:solidFill>
                    <a:schemeClr val="bg1"/>
                  </a:solidFill>
                  <a:latin typeface="Bembo" panose="02020502050201020203" pitchFamily="18" charset="0"/>
                </a:rPr>
                <a:t> </a:t>
              </a:r>
              <a:endParaRPr lang="sv-SE" sz="1600" dirty="0">
                <a:solidFill>
                  <a:schemeClr val="bg1"/>
                </a:solidFill>
                <a:latin typeface="Bembo" panose="02020502050201020203" pitchFamily="18" charset="0"/>
              </a:endParaRPr>
            </a:p>
          </p:txBody>
        </p:sp>
      </p:grpSp>
      <p:sp>
        <p:nvSpPr>
          <p:cNvPr id="11" name="Ellips 10">
            <a:extLst>
              <a:ext uri="{FF2B5EF4-FFF2-40B4-BE49-F238E27FC236}">
                <a16:creationId xmlns:a16="http://schemas.microsoft.com/office/drawing/2014/main" id="{65366D1B-6338-4174-89B9-38239C535155}"/>
              </a:ext>
            </a:extLst>
          </p:cNvPr>
          <p:cNvSpPr/>
          <p:nvPr/>
        </p:nvSpPr>
        <p:spPr>
          <a:xfrm>
            <a:off x="4177442" y="3775485"/>
            <a:ext cx="1345758" cy="1345758"/>
          </a:xfrm>
          <a:prstGeom prst="ellipse">
            <a:avLst/>
          </a:prstGeom>
          <a:solidFill>
            <a:schemeClr val="tx2">
              <a:alpha val="50000"/>
            </a:schemeClr>
          </a:solidFill>
        </p:spPr>
        <p:style>
          <a:lnRef idx="2">
            <a:schemeClr val="lt1">
              <a:hueOff val="0"/>
              <a:satOff val="0"/>
              <a:lumOff val="0"/>
              <a:alphaOff val="0"/>
            </a:schemeClr>
          </a:lnRef>
          <a:fillRef idx="1">
            <a:schemeClr val="accent1">
              <a:alpha val="50000"/>
              <a:hueOff val="0"/>
              <a:satOff val="0"/>
              <a:lumOff val="0"/>
              <a:alphaOff val="0"/>
            </a:schemeClr>
          </a:fillRef>
          <a:effectRef idx="0">
            <a:schemeClr val="accent1">
              <a:alpha val="50000"/>
              <a:hueOff val="0"/>
              <a:satOff val="0"/>
              <a:lumOff val="0"/>
              <a:alphaOff val="0"/>
            </a:schemeClr>
          </a:effectRef>
          <a:fontRef idx="minor">
            <a:schemeClr val="tx1"/>
          </a:fontRef>
        </p:style>
      </p:sp>
      <p:grpSp>
        <p:nvGrpSpPr>
          <p:cNvPr id="12" name="Grupp 11">
            <a:extLst>
              <a:ext uri="{FF2B5EF4-FFF2-40B4-BE49-F238E27FC236}">
                <a16:creationId xmlns:a16="http://schemas.microsoft.com/office/drawing/2014/main" id="{0A596784-3B1C-4954-A61F-22E3C06D57E8}"/>
              </a:ext>
            </a:extLst>
          </p:cNvPr>
          <p:cNvGrpSpPr/>
          <p:nvPr/>
        </p:nvGrpSpPr>
        <p:grpSpPr>
          <a:xfrm>
            <a:off x="5564120" y="4298135"/>
            <a:ext cx="2874486" cy="1611802"/>
            <a:chOff x="4412500" y="2391050"/>
            <a:chExt cx="1780192" cy="1611802"/>
          </a:xfrm>
        </p:grpSpPr>
        <p:sp>
          <p:nvSpPr>
            <p:cNvPr id="21" name="Rektangel 20">
              <a:extLst>
                <a:ext uri="{FF2B5EF4-FFF2-40B4-BE49-F238E27FC236}">
                  <a16:creationId xmlns:a16="http://schemas.microsoft.com/office/drawing/2014/main" id="{C00BB189-2C77-491F-80E9-6FA98B00F34E}"/>
                </a:ext>
              </a:extLst>
            </p:cNvPr>
            <p:cNvSpPr/>
            <p:nvPr/>
          </p:nvSpPr>
          <p:spPr>
            <a:xfrm>
              <a:off x="4412500" y="2391050"/>
              <a:ext cx="1780192" cy="1611802"/>
            </a:xfrm>
            <a:prstGeom prst="rect">
              <a:avLst/>
            </a:prstGeom>
            <a:noFill/>
            <a:ln>
              <a:noFill/>
            </a:ln>
            <a:sp3d/>
          </p:spPr>
          <p:style>
            <a:lnRef idx="0">
              <a:scrgbClr r="0" g="0" b="0"/>
            </a:lnRef>
            <a:fillRef idx="0">
              <a:scrgbClr r="0" g="0" b="0"/>
            </a:fillRef>
            <a:effectRef idx="0">
              <a:schemeClr val="lt1">
                <a:alpha val="0"/>
                <a:hueOff val="0"/>
                <a:satOff val="0"/>
                <a:lumOff val="0"/>
                <a:alphaOff val="0"/>
              </a:schemeClr>
            </a:effectRef>
            <a:fontRef idx="minor">
              <a:schemeClr val="tx1">
                <a:hueOff val="0"/>
                <a:satOff val="0"/>
                <a:lumOff val="0"/>
                <a:alphaOff val="0"/>
              </a:schemeClr>
            </a:fontRef>
          </p:style>
        </p:sp>
        <p:sp>
          <p:nvSpPr>
            <p:cNvPr id="22" name="textruta 21">
              <a:extLst>
                <a:ext uri="{FF2B5EF4-FFF2-40B4-BE49-F238E27FC236}">
                  <a16:creationId xmlns:a16="http://schemas.microsoft.com/office/drawing/2014/main" id="{BEA6501C-E812-4E33-AB97-17F159BB0845}"/>
                </a:ext>
              </a:extLst>
            </p:cNvPr>
            <p:cNvSpPr txBox="1"/>
            <p:nvPr/>
          </p:nvSpPr>
          <p:spPr>
            <a:xfrm>
              <a:off x="4412500" y="2391050"/>
              <a:ext cx="1780192" cy="1611802"/>
            </a:xfrm>
            <a:prstGeom prst="rect">
              <a:avLst/>
            </a:prstGeom>
            <a:sp3d/>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0" tIns="0" rIns="0" bIns="0" numCol="1" spcCol="1270" anchor="ctr" anchorCtr="0">
              <a:noAutofit/>
            </a:bodyPr>
            <a:lstStyle/>
            <a:p>
              <a:pPr lvl="0" indent="0" algn="ctr" defTabSz="488950">
                <a:lnSpc>
                  <a:spcPct val="90000"/>
                </a:lnSpc>
                <a:spcBef>
                  <a:spcPct val="0"/>
                </a:spcBef>
                <a:spcAft>
                  <a:spcPct val="35000"/>
                </a:spcAft>
                <a:buNone/>
              </a:pPr>
              <a:r>
                <a:rPr lang="en-US" sz="1600" dirty="0">
                  <a:solidFill>
                    <a:schemeClr val="bg1"/>
                  </a:solidFill>
                  <a:latin typeface="Bembo" panose="02020502050201020203" pitchFamily="18" charset="0"/>
                </a:rPr>
                <a:t>ha </a:t>
              </a:r>
              <a:r>
                <a:rPr lang="en-US" sz="1600" dirty="0" err="1">
                  <a:solidFill>
                    <a:schemeClr val="bg1"/>
                  </a:solidFill>
                  <a:latin typeface="Bembo" panose="02020502050201020203" pitchFamily="18" charset="0"/>
                </a:rPr>
                <a:t>kännedom</a:t>
              </a:r>
              <a:r>
                <a:rPr lang="en-US" sz="1600" dirty="0">
                  <a:solidFill>
                    <a:schemeClr val="bg1"/>
                  </a:solidFill>
                  <a:latin typeface="Bembo" panose="02020502050201020203" pitchFamily="18" charset="0"/>
                </a:rPr>
                <a:t> om </a:t>
              </a:r>
              <a:r>
                <a:rPr lang="en-US" sz="1600" dirty="0" err="1">
                  <a:solidFill>
                    <a:schemeClr val="bg1"/>
                  </a:solidFill>
                  <a:latin typeface="Bembo" panose="02020502050201020203" pitchFamily="18" charset="0"/>
                </a:rPr>
                <a:t>åtgärder</a:t>
              </a:r>
              <a:r>
                <a:rPr lang="en-US" sz="1600" dirty="0">
                  <a:solidFill>
                    <a:schemeClr val="bg1"/>
                  </a:solidFill>
                  <a:latin typeface="Bembo" panose="02020502050201020203" pitchFamily="18" charset="0"/>
                </a:rPr>
                <a:t> vid prevention </a:t>
              </a:r>
              <a:r>
                <a:rPr lang="en-US" sz="1600" dirty="0" err="1">
                  <a:solidFill>
                    <a:schemeClr val="bg1"/>
                  </a:solidFill>
                  <a:latin typeface="Bembo" panose="02020502050201020203" pitchFamily="18" charset="0"/>
                </a:rPr>
                <a:t>och</a:t>
              </a:r>
              <a:r>
                <a:rPr lang="en-US" sz="1600" dirty="0">
                  <a:solidFill>
                    <a:schemeClr val="bg1"/>
                  </a:solidFill>
                  <a:latin typeface="Bembo" panose="02020502050201020203" pitchFamily="18" charset="0"/>
                </a:rPr>
                <a:t> </a:t>
              </a:r>
              <a:r>
                <a:rPr lang="en-US" sz="1600" dirty="0" err="1">
                  <a:solidFill>
                    <a:schemeClr val="bg1"/>
                  </a:solidFill>
                  <a:latin typeface="Bembo" panose="02020502050201020203" pitchFamily="18" charset="0"/>
                </a:rPr>
                <a:t>behandling</a:t>
              </a:r>
              <a:r>
                <a:rPr lang="en-US" sz="1600" dirty="0">
                  <a:solidFill>
                    <a:schemeClr val="bg1"/>
                  </a:solidFill>
                  <a:latin typeface="Bembo" panose="02020502050201020203" pitchFamily="18" charset="0"/>
                </a:rPr>
                <a:t> av </a:t>
              </a:r>
              <a:r>
                <a:rPr lang="en-US" sz="1600" dirty="0" err="1">
                  <a:solidFill>
                    <a:schemeClr val="bg1"/>
                  </a:solidFill>
                  <a:latin typeface="Bembo" panose="02020502050201020203" pitchFamily="18" charset="0"/>
                </a:rPr>
                <a:t>ohälsosamma</a:t>
              </a:r>
              <a:r>
                <a:rPr lang="en-US" sz="1600" dirty="0">
                  <a:solidFill>
                    <a:schemeClr val="bg1"/>
                  </a:solidFill>
                  <a:latin typeface="Bembo" panose="02020502050201020203" pitchFamily="18" charset="0"/>
                </a:rPr>
                <a:t> </a:t>
              </a:r>
              <a:r>
                <a:rPr lang="en-US" sz="1600" dirty="0" err="1">
                  <a:solidFill>
                    <a:schemeClr val="bg1"/>
                  </a:solidFill>
                  <a:latin typeface="Bembo" panose="02020502050201020203" pitchFamily="18" charset="0"/>
                </a:rPr>
                <a:t>levnadsvanor</a:t>
              </a:r>
              <a:endParaRPr lang="sv-SE" sz="1600" dirty="0">
                <a:solidFill>
                  <a:schemeClr val="bg1"/>
                </a:solidFill>
                <a:latin typeface="Bembo" panose="02020502050201020203" pitchFamily="18" charset="0"/>
              </a:endParaRPr>
            </a:p>
          </p:txBody>
        </p:sp>
      </p:grpSp>
      <p:sp>
        <p:nvSpPr>
          <p:cNvPr id="13" name="Ellips 12">
            <a:extLst>
              <a:ext uri="{FF2B5EF4-FFF2-40B4-BE49-F238E27FC236}">
                <a16:creationId xmlns:a16="http://schemas.microsoft.com/office/drawing/2014/main" id="{179B4D23-9834-4441-BD72-7DB5AF6A7491}"/>
              </a:ext>
            </a:extLst>
          </p:cNvPr>
          <p:cNvSpPr/>
          <p:nvPr/>
        </p:nvSpPr>
        <p:spPr>
          <a:xfrm>
            <a:off x="3544397" y="3775485"/>
            <a:ext cx="1345758" cy="1345758"/>
          </a:xfrm>
          <a:prstGeom prst="ellipse">
            <a:avLst/>
          </a:prstGeom>
          <a:solidFill>
            <a:schemeClr val="tx2">
              <a:alpha val="50000"/>
            </a:schemeClr>
          </a:solidFill>
        </p:spPr>
        <p:style>
          <a:lnRef idx="2">
            <a:schemeClr val="lt1">
              <a:hueOff val="0"/>
              <a:satOff val="0"/>
              <a:lumOff val="0"/>
              <a:alphaOff val="0"/>
            </a:schemeClr>
          </a:lnRef>
          <a:fillRef idx="1">
            <a:schemeClr val="accent1">
              <a:alpha val="50000"/>
              <a:hueOff val="0"/>
              <a:satOff val="0"/>
              <a:lumOff val="0"/>
              <a:alphaOff val="0"/>
            </a:schemeClr>
          </a:fillRef>
          <a:effectRef idx="0">
            <a:schemeClr val="accent1">
              <a:alpha val="50000"/>
              <a:hueOff val="0"/>
              <a:satOff val="0"/>
              <a:lumOff val="0"/>
              <a:alphaOff val="0"/>
            </a:schemeClr>
          </a:effectRef>
          <a:fontRef idx="minor">
            <a:schemeClr val="tx1"/>
          </a:fontRef>
        </p:style>
      </p:sp>
      <p:grpSp>
        <p:nvGrpSpPr>
          <p:cNvPr id="14" name="Grupp 13">
            <a:extLst>
              <a:ext uri="{FF2B5EF4-FFF2-40B4-BE49-F238E27FC236}">
                <a16:creationId xmlns:a16="http://schemas.microsoft.com/office/drawing/2014/main" id="{44B78F8A-5847-42F1-93F6-DF50F7E49D4E}"/>
              </a:ext>
            </a:extLst>
          </p:cNvPr>
          <p:cNvGrpSpPr/>
          <p:nvPr/>
        </p:nvGrpSpPr>
        <p:grpSpPr>
          <a:xfrm>
            <a:off x="818606" y="4613796"/>
            <a:ext cx="2752478" cy="980480"/>
            <a:chOff x="529403" y="2706711"/>
            <a:chExt cx="1890060" cy="980480"/>
          </a:xfrm>
        </p:grpSpPr>
        <p:sp>
          <p:nvSpPr>
            <p:cNvPr id="19" name="Rektangel 18">
              <a:extLst>
                <a:ext uri="{FF2B5EF4-FFF2-40B4-BE49-F238E27FC236}">
                  <a16:creationId xmlns:a16="http://schemas.microsoft.com/office/drawing/2014/main" id="{FB949681-96C4-4610-8CAB-BFBA956D234B}"/>
                </a:ext>
              </a:extLst>
            </p:cNvPr>
            <p:cNvSpPr/>
            <p:nvPr/>
          </p:nvSpPr>
          <p:spPr>
            <a:xfrm>
              <a:off x="792091" y="2706711"/>
              <a:ext cx="1627371" cy="980480"/>
            </a:xfrm>
            <a:prstGeom prst="rect">
              <a:avLst/>
            </a:prstGeom>
            <a:noFill/>
            <a:ln>
              <a:noFill/>
            </a:ln>
            <a:sp3d/>
          </p:spPr>
          <p:style>
            <a:lnRef idx="0">
              <a:scrgbClr r="0" g="0" b="0"/>
            </a:lnRef>
            <a:fillRef idx="0">
              <a:scrgbClr r="0" g="0" b="0"/>
            </a:fillRef>
            <a:effectRef idx="0">
              <a:schemeClr val="lt1">
                <a:alpha val="0"/>
                <a:hueOff val="0"/>
                <a:satOff val="0"/>
                <a:lumOff val="0"/>
                <a:alphaOff val="0"/>
              </a:schemeClr>
            </a:effectRef>
            <a:fontRef idx="minor">
              <a:schemeClr val="tx1">
                <a:hueOff val="0"/>
                <a:satOff val="0"/>
                <a:lumOff val="0"/>
                <a:alphaOff val="0"/>
              </a:schemeClr>
            </a:fontRef>
          </p:style>
        </p:sp>
        <p:sp>
          <p:nvSpPr>
            <p:cNvPr id="20" name="textruta 19">
              <a:extLst>
                <a:ext uri="{FF2B5EF4-FFF2-40B4-BE49-F238E27FC236}">
                  <a16:creationId xmlns:a16="http://schemas.microsoft.com/office/drawing/2014/main" id="{8FFAE1FA-CE10-43E0-9E57-78753C401A89}"/>
                </a:ext>
              </a:extLst>
            </p:cNvPr>
            <p:cNvSpPr txBox="1"/>
            <p:nvPr/>
          </p:nvSpPr>
          <p:spPr>
            <a:xfrm>
              <a:off x="529403" y="2706711"/>
              <a:ext cx="1890060" cy="980480"/>
            </a:xfrm>
            <a:prstGeom prst="rect">
              <a:avLst/>
            </a:prstGeom>
            <a:sp3d/>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0" tIns="0" rIns="0" bIns="0" numCol="1" spcCol="1270" anchor="ctr" anchorCtr="0">
              <a:noAutofit/>
            </a:bodyPr>
            <a:lstStyle/>
            <a:p>
              <a:pPr algn="ctr" defTabSz="488950">
                <a:lnSpc>
                  <a:spcPct val="90000"/>
                </a:lnSpc>
                <a:spcBef>
                  <a:spcPct val="0"/>
                </a:spcBef>
                <a:spcAft>
                  <a:spcPct val="35000"/>
                </a:spcAft>
              </a:pPr>
              <a:r>
                <a:rPr lang="sv-SE" sz="1600" dirty="0">
                  <a:solidFill>
                    <a:schemeClr val="bg1"/>
                  </a:solidFill>
                  <a:latin typeface="Bembo" panose="02020502050201020203" pitchFamily="18" charset="0"/>
                </a:rPr>
                <a:t>ha kunskap om levnadsvanor och dess konsekvenser/koppling till vardagens aktivitet</a:t>
              </a:r>
            </a:p>
          </p:txBody>
        </p:sp>
      </p:grpSp>
      <p:sp>
        <p:nvSpPr>
          <p:cNvPr id="15" name="Ellips 14">
            <a:extLst>
              <a:ext uri="{FF2B5EF4-FFF2-40B4-BE49-F238E27FC236}">
                <a16:creationId xmlns:a16="http://schemas.microsoft.com/office/drawing/2014/main" id="{D60079F7-051E-45AF-9918-F601DA474FD6}"/>
              </a:ext>
            </a:extLst>
          </p:cNvPr>
          <p:cNvSpPr/>
          <p:nvPr/>
        </p:nvSpPr>
        <p:spPr>
          <a:xfrm>
            <a:off x="3348993" y="3173354"/>
            <a:ext cx="1345758" cy="1345758"/>
          </a:xfrm>
          <a:prstGeom prst="ellipse">
            <a:avLst/>
          </a:prstGeom>
          <a:solidFill>
            <a:schemeClr val="tx2">
              <a:alpha val="50000"/>
            </a:schemeClr>
          </a:solidFill>
        </p:spPr>
        <p:style>
          <a:lnRef idx="2">
            <a:schemeClr val="lt1">
              <a:hueOff val="0"/>
              <a:satOff val="0"/>
              <a:lumOff val="0"/>
              <a:alphaOff val="0"/>
            </a:schemeClr>
          </a:lnRef>
          <a:fillRef idx="1">
            <a:schemeClr val="accent1">
              <a:alpha val="50000"/>
              <a:hueOff val="0"/>
              <a:satOff val="0"/>
              <a:lumOff val="0"/>
              <a:alphaOff val="0"/>
            </a:schemeClr>
          </a:fillRef>
          <a:effectRef idx="0">
            <a:schemeClr val="accent1">
              <a:alpha val="50000"/>
              <a:hueOff val="0"/>
              <a:satOff val="0"/>
              <a:lumOff val="0"/>
              <a:alphaOff val="0"/>
            </a:schemeClr>
          </a:effectRef>
          <a:fontRef idx="minor">
            <a:schemeClr val="tx1"/>
          </a:fontRef>
        </p:style>
      </p:sp>
      <p:grpSp>
        <p:nvGrpSpPr>
          <p:cNvPr id="16" name="Grupp 15">
            <a:extLst>
              <a:ext uri="{FF2B5EF4-FFF2-40B4-BE49-F238E27FC236}">
                <a16:creationId xmlns:a16="http://schemas.microsoft.com/office/drawing/2014/main" id="{76D7409D-D37A-4846-ACDA-47DDE2AF7B83}"/>
              </a:ext>
            </a:extLst>
          </p:cNvPr>
          <p:cNvGrpSpPr/>
          <p:nvPr/>
        </p:nvGrpSpPr>
        <p:grpSpPr>
          <a:xfrm>
            <a:off x="818606" y="2941211"/>
            <a:ext cx="2499661" cy="980480"/>
            <a:chOff x="113577" y="1034126"/>
            <a:chExt cx="2053069" cy="980480"/>
          </a:xfrm>
        </p:grpSpPr>
        <p:sp>
          <p:nvSpPr>
            <p:cNvPr id="17" name="Rektangel 16">
              <a:extLst>
                <a:ext uri="{FF2B5EF4-FFF2-40B4-BE49-F238E27FC236}">
                  <a16:creationId xmlns:a16="http://schemas.microsoft.com/office/drawing/2014/main" id="{7D127FFD-8E6B-4A0E-B196-4D7CEC80B53F}"/>
                </a:ext>
              </a:extLst>
            </p:cNvPr>
            <p:cNvSpPr/>
            <p:nvPr/>
          </p:nvSpPr>
          <p:spPr>
            <a:xfrm>
              <a:off x="614265" y="1034126"/>
              <a:ext cx="1552381" cy="980480"/>
            </a:xfrm>
            <a:prstGeom prst="rect">
              <a:avLst/>
            </a:prstGeom>
            <a:noFill/>
            <a:ln>
              <a:noFill/>
            </a:ln>
            <a:sp3d/>
          </p:spPr>
          <p:style>
            <a:lnRef idx="0">
              <a:scrgbClr r="0" g="0" b="0"/>
            </a:lnRef>
            <a:fillRef idx="0">
              <a:scrgbClr r="0" g="0" b="0"/>
            </a:fillRef>
            <a:effectRef idx="0">
              <a:schemeClr val="lt1">
                <a:alpha val="0"/>
                <a:hueOff val="0"/>
                <a:satOff val="0"/>
                <a:lumOff val="0"/>
                <a:alphaOff val="0"/>
              </a:schemeClr>
            </a:effectRef>
            <a:fontRef idx="minor">
              <a:schemeClr val="tx1">
                <a:hueOff val="0"/>
                <a:satOff val="0"/>
                <a:lumOff val="0"/>
                <a:alphaOff val="0"/>
              </a:schemeClr>
            </a:fontRef>
          </p:style>
        </p:sp>
        <p:sp>
          <p:nvSpPr>
            <p:cNvPr id="18" name="textruta 17">
              <a:extLst>
                <a:ext uri="{FF2B5EF4-FFF2-40B4-BE49-F238E27FC236}">
                  <a16:creationId xmlns:a16="http://schemas.microsoft.com/office/drawing/2014/main" id="{F9F9B87C-BD3F-40C2-9FB5-4E964C6FE174}"/>
                </a:ext>
              </a:extLst>
            </p:cNvPr>
            <p:cNvSpPr txBox="1"/>
            <p:nvPr/>
          </p:nvSpPr>
          <p:spPr>
            <a:xfrm>
              <a:off x="113577" y="1034126"/>
              <a:ext cx="2053069" cy="980480"/>
            </a:xfrm>
            <a:prstGeom prst="rect">
              <a:avLst/>
            </a:prstGeom>
            <a:sp3d/>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0" tIns="0" rIns="0" bIns="0" numCol="1" spcCol="1270" anchor="ctr" anchorCtr="0">
              <a:noAutofit/>
            </a:bodyPr>
            <a:lstStyle/>
            <a:p>
              <a:pPr marL="0" lvl="0" indent="0" algn="ctr" defTabSz="488950" rtl="0">
                <a:lnSpc>
                  <a:spcPct val="90000"/>
                </a:lnSpc>
                <a:spcBef>
                  <a:spcPct val="0"/>
                </a:spcBef>
                <a:spcAft>
                  <a:spcPct val="35000"/>
                </a:spcAft>
                <a:buNone/>
              </a:pPr>
              <a:r>
                <a:rPr lang="sv-SE" sz="1600" dirty="0">
                  <a:solidFill>
                    <a:schemeClr val="bg1"/>
                  </a:solidFill>
                  <a:latin typeface="Bembo" panose="02020502050201020203" pitchFamily="18" charset="0"/>
                </a:rPr>
                <a:t>kunna inkludera de rekommenderade åtgärderna i de arbetsterapeutiska metoder som du använder idag</a:t>
              </a:r>
            </a:p>
          </p:txBody>
        </p:sp>
      </p:grpSp>
    </p:spTree>
    <p:extLst>
      <p:ext uri="{BB962C8B-B14F-4D97-AF65-F5344CB8AC3E}">
        <p14:creationId xmlns:p14="http://schemas.microsoft.com/office/powerpoint/2010/main" val="2912045281"/>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derrubrik 1"/>
          <p:cNvSpPr>
            <a:spLocks noGrp="1"/>
          </p:cNvSpPr>
          <p:nvPr>
            <p:ph type="subTitle" idx="1"/>
          </p:nvPr>
        </p:nvSpPr>
        <p:spPr>
          <a:xfrm>
            <a:off x="1154616" y="890649"/>
            <a:ext cx="7432036" cy="4642682"/>
          </a:xfrm>
        </p:spPr>
        <p:txBody>
          <a:bodyPr/>
          <a:lstStyle/>
          <a:p>
            <a:r>
              <a:rPr lang="sv-SE" sz="2400" b="1" dirty="0">
                <a:solidFill>
                  <a:schemeClr val="bg1"/>
                </a:solidFill>
                <a:latin typeface="Seravek Basic Medium" panose="020B0703050000020004" pitchFamily="34" charset="0"/>
              </a:rPr>
              <a:t>Exempel på </a:t>
            </a:r>
            <a:r>
              <a:rPr lang="sv-SE" sz="2400" b="1" u="sng" dirty="0">
                <a:solidFill>
                  <a:schemeClr val="bg1"/>
                </a:solidFill>
                <a:latin typeface="Seravek Basic Medium" panose="020B0703050000020004" pitchFamily="34" charset="0"/>
              </a:rPr>
              <a:t>bedömningsverktyg</a:t>
            </a:r>
            <a:r>
              <a:rPr lang="sv-SE" sz="2400" b="1" dirty="0">
                <a:solidFill>
                  <a:schemeClr val="bg1"/>
                </a:solidFill>
                <a:latin typeface="Seravek Basic Medium" panose="020B0703050000020004" pitchFamily="34" charset="0"/>
              </a:rPr>
              <a:t> inom arbetsterapi som kartlägger olika aspekter av individens aktivitet, vilka kan stödja utredning av levnadsvanor</a:t>
            </a:r>
          </a:p>
          <a:p>
            <a:pPr marL="285750" indent="-285750">
              <a:buFont typeface="Arial" panose="020B0604020202020204" pitchFamily="34" charset="0"/>
              <a:buChar char="•"/>
            </a:pPr>
            <a:endParaRPr lang="sv-SE" sz="1800" dirty="0">
              <a:solidFill>
                <a:schemeClr val="bg1"/>
              </a:solidFill>
              <a:latin typeface="Bembo" panose="02020502050201020203" pitchFamily="18" charset="0"/>
            </a:endParaRPr>
          </a:p>
          <a:p>
            <a:pPr marL="285750" indent="-285750">
              <a:buFont typeface="Arial" panose="020B0604020202020204" pitchFamily="34" charset="0"/>
              <a:buChar char="•"/>
            </a:pPr>
            <a:endParaRPr lang="sv-SE" sz="1800" dirty="0">
              <a:solidFill>
                <a:schemeClr val="bg1"/>
              </a:solidFill>
              <a:latin typeface="Bembo" panose="02020502050201020203" pitchFamily="18" charset="0"/>
            </a:endParaRPr>
          </a:p>
          <a:p>
            <a:pPr marL="285750" indent="-285750">
              <a:buFont typeface="Arial" panose="020B0604020202020204" pitchFamily="34" charset="0"/>
              <a:buChar char="•"/>
            </a:pPr>
            <a:endParaRPr lang="sv-SE" sz="1800" dirty="0">
              <a:solidFill>
                <a:schemeClr val="bg1"/>
              </a:solidFill>
              <a:latin typeface="Bembo" panose="02020502050201020203" pitchFamily="18" charset="0"/>
            </a:endParaRPr>
          </a:p>
          <a:p>
            <a:pPr marL="285750" indent="-285750">
              <a:buFont typeface="Arial" panose="020B0604020202020204" pitchFamily="34" charset="0"/>
              <a:buChar char="•"/>
            </a:pPr>
            <a:endParaRPr lang="sv-SE" sz="1800" dirty="0">
              <a:solidFill>
                <a:schemeClr val="bg1"/>
              </a:solidFill>
              <a:latin typeface="Bembo" panose="02020502050201020203" pitchFamily="18" charset="0"/>
            </a:endParaRPr>
          </a:p>
          <a:p>
            <a:pPr marL="285750" indent="-285750">
              <a:buFont typeface="Arial" panose="020B0604020202020204" pitchFamily="34" charset="0"/>
              <a:buChar char="•"/>
            </a:pPr>
            <a:endParaRPr lang="sv-SE" sz="1800" dirty="0">
              <a:solidFill>
                <a:schemeClr val="bg1"/>
              </a:solidFill>
              <a:latin typeface="Bembo" panose="02020502050201020203" pitchFamily="18" charset="0"/>
            </a:endParaRPr>
          </a:p>
          <a:p>
            <a:pPr marL="285750" indent="-285750">
              <a:buFont typeface="Arial" panose="020B0604020202020204" pitchFamily="34" charset="0"/>
              <a:buChar char="•"/>
            </a:pPr>
            <a:endParaRPr lang="sv-SE" sz="1800" dirty="0">
              <a:solidFill>
                <a:schemeClr val="bg1"/>
              </a:solidFill>
              <a:latin typeface="Bembo" panose="02020502050201020203" pitchFamily="18" charset="0"/>
            </a:endParaRPr>
          </a:p>
          <a:p>
            <a:pPr marL="285750" indent="-285750">
              <a:buFont typeface="Arial" panose="020B0604020202020204" pitchFamily="34" charset="0"/>
              <a:buChar char="•"/>
            </a:pPr>
            <a:endParaRPr lang="sv-SE" sz="1800" dirty="0">
              <a:solidFill>
                <a:schemeClr val="bg1"/>
              </a:solidFill>
              <a:latin typeface="Bembo" panose="02020502050201020203" pitchFamily="18" charset="0"/>
            </a:endParaRPr>
          </a:p>
          <a:p>
            <a:pPr marL="285750" indent="-285750">
              <a:buFont typeface="Arial" panose="020B0604020202020204" pitchFamily="34" charset="0"/>
              <a:buChar char="•"/>
            </a:pPr>
            <a:endParaRPr lang="sv-SE" sz="1800" dirty="0">
              <a:solidFill>
                <a:schemeClr val="bg1"/>
              </a:solidFill>
              <a:latin typeface="Bembo" panose="02020502050201020203" pitchFamily="18" charset="0"/>
            </a:endParaRPr>
          </a:p>
          <a:p>
            <a:pPr marL="285750" indent="-285750">
              <a:buFont typeface="Arial" panose="020B0604020202020204" pitchFamily="34" charset="0"/>
              <a:buChar char="•"/>
            </a:pPr>
            <a:endParaRPr lang="sv-SE" sz="1800" dirty="0">
              <a:solidFill>
                <a:schemeClr val="bg1"/>
              </a:solidFill>
              <a:latin typeface="Bembo" panose="02020502050201020203" pitchFamily="18" charset="0"/>
            </a:endParaRPr>
          </a:p>
          <a:p>
            <a:pPr marL="285750" indent="-285750">
              <a:buFont typeface="Arial" panose="020B0604020202020204" pitchFamily="34" charset="0"/>
              <a:buChar char="•"/>
            </a:pPr>
            <a:endParaRPr lang="sv-SE" sz="1800" dirty="0">
              <a:solidFill>
                <a:schemeClr val="bg1"/>
              </a:solidFill>
              <a:latin typeface="Bembo" panose="02020502050201020203" pitchFamily="18" charset="0"/>
            </a:endParaRPr>
          </a:p>
          <a:p>
            <a:pPr marL="285750" indent="-285750">
              <a:buFont typeface="Arial" panose="020B0604020202020204" pitchFamily="34" charset="0"/>
              <a:buChar char="•"/>
            </a:pPr>
            <a:endParaRPr lang="sv-SE" sz="1800" dirty="0">
              <a:solidFill>
                <a:schemeClr val="bg1"/>
              </a:solidFill>
              <a:latin typeface="Bembo" panose="02020502050201020203" pitchFamily="18" charset="0"/>
            </a:endParaRPr>
          </a:p>
          <a:p>
            <a:pPr marL="285750" indent="-285750">
              <a:buFont typeface="Arial" panose="020B0604020202020204" pitchFamily="34" charset="0"/>
              <a:buChar char="•"/>
            </a:pPr>
            <a:endParaRPr lang="sv-SE" sz="1800" dirty="0">
              <a:solidFill>
                <a:schemeClr val="bg1"/>
              </a:solidFill>
              <a:latin typeface="Bembo" panose="02020502050201020203" pitchFamily="18" charset="0"/>
            </a:endParaRPr>
          </a:p>
          <a:p>
            <a:pPr marL="285750" indent="-285750">
              <a:buFont typeface="Arial" panose="020B0604020202020204" pitchFamily="34" charset="0"/>
              <a:buChar char="•"/>
            </a:pPr>
            <a:endParaRPr lang="sv-SE" sz="1800" dirty="0">
              <a:solidFill>
                <a:schemeClr val="bg1"/>
              </a:solidFill>
              <a:latin typeface="Bembo" panose="02020502050201020203" pitchFamily="18" charset="0"/>
            </a:endParaRPr>
          </a:p>
          <a:p>
            <a:pPr marL="285750" indent="-285750">
              <a:buFont typeface="Arial" panose="020B0604020202020204" pitchFamily="34" charset="0"/>
              <a:buChar char="•"/>
            </a:pPr>
            <a:endParaRPr lang="sv-SE" sz="1800" dirty="0">
              <a:solidFill>
                <a:schemeClr val="bg1"/>
              </a:solidFill>
              <a:latin typeface="Bembo" panose="02020502050201020203" pitchFamily="18" charset="0"/>
            </a:endParaRPr>
          </a:p>
          <a:p>
            <a:pPr marL="285750" indent="-285750">
              <a:buFont typeface="Arial" panose="020B0604020202020204" pitchFamily="34" charset="0"/>
              <a:buChar char="•"/>
            </a:pPr>
            <a:endParaRPr lang="sv-SE" sz="1800" dirty="0">
              <a:solidFill>
                <a:schemeClr val="bg1"/>
              </a:solidFill>
              <a:latin typeface="Bembo" panose="02020502050201020203" pitchFamily="18" charset="0"/>
            </a:endParaRPr>
          </a:p>
          <a:p>
            <a:pPr marL="285750" indent="-285750">
              <a:buFont typeface="Arial" panose="020B0604020202020204" pitchFamily="34" charset="0"/>
              <a:buChar char="•"/>
            </a:pPr>
            <a:endParaRPr lang="sv-SE" sz="1800" dirty="0">
              <a:solidFill>
                <a:schemeClr val="bg1"/>
              </a:solidFill>
              <a:latin typeface="Bembo" panose="02020502050201020203" pitchFamily="18" charset="0"/>
            </a:endParaRPr>
          </a:p>
          <a:p>
            <a:pPr marL="285750" indent="-285750">
              <a:buFont typeface="Arial" panose="020B0604020202020204" pitchFamily="34" charset="0"/>
              <a:buChar char="•"/>
            </a:pPr>
            <a:endParaRPr lang="sv-SE" sz="1800" dirty="0">
              <a:solidFill>
                <a:schemeClr val="bg1"/>
              </a:solidFill>
              <a:latin typeface="Bembo" panose="02020502050201020203" pitchFamily="18" charset="0"/>
            </a:endParaRPr>
          </a:p>
          <a:p>
            <a:endParaRPr lang="sv-SE" sz="1800" dirty="0">
              <a:solidFill>
                <a:schemeClr val="bg1"/>
              </a:solidFill>
              <a:latin typeface="Bembo" panose="02020502050201020203" pitchFamily="18" charset="0"/>
            </a:endParaRPr>
          </a:p>
          <a:p>
            <a:pPr marL="285750" indent="-285750">
              <a:buFont typeface="Arial" panose="020B0604020202020204" pitchFamily="34" charset="0"/>
              <a:buChar char="•"/>
            </a:pPr>
            <a:endParaRPr lang="sv-SE" sz="1800" dirty="0">
              <a:solidFill>
                <a:schemeClr val="bg1"/>
              </a:solidFill>
              <a:latin typeface="Bembo" panose="02020502050201020203" pitchFamily="18" charset="0"/>
            </a:endParaRPr>
          </a:p>
          <a:p>
            <a:pPr marL="342900" indent="-342900">
              <a:buFont typeface="Arial" panose="020B0604020202020204" pitchFamily="34" charset="0"/>
              <a:buChar char="•"/>
            </a:pPr>
            <a:endParaRPr lang="sv-SE" sz="1800" dirty="0">
              <a:solidFill>
                <a:schemeClr val="bg1"/>
              </a:solidFill>
              <a:latin typeface="Bembo" panose="02020502050201020203" pitchFamily="18" charset="0"/>
            </a:endParaRPr>
          </a:p>
          <a:p>
            <a:pPr marL="342900" indent="-342900">
              <a:buFont typeface="Arial" panose="020B0604020202020204" pitchFamily="34" charset="0"/>
              <a:buChar char="•"/>
            </a:pPr>
            <a:endParaRPr lang="sv-SE" sz="1800" dirty="0">
              <a:solidFill>
                <a:schemeClr val="bg1"/>
              </a:solidFill>
              <a:latin typeface="Bembo" panose="02020502050201020203" pitchFamily="18" charset="0"/>
            </a:endParaRPr>
          </a:p>
          <a:p>
            <a:pPr marL="342900" indent="-342900">
              <a:buFont typeface="Arial" panose="020B0604020202020204" pitchFamily="34" charset="0"/>
              <a:buChar char="•"/>
            </a:pPr>
            <a:endParaRPr lang="sv-SE" sz="1800" dirty="0">
              <a:solidFill>
                <a:schemeClr val="bg1"/>
              </a:solidFill>
              <a:latin typeface="Bembo" panose="02020502050201020203" pitchFamily="18" charset="0"/>
            </a:endParaRPr>
          </a:p>
          <a:p>
            <a:pPr marL="342900" indent="-342900">
              <a:buFont typeface="Arial" panose="020B0604020202020204" pitchFamily="34" charset="0"/>
              <a:buChar char="•"/>
            </a:pPr>
            <a:endParaRPr lang="sv-SE" sz="1800" dirty="0">
              <a:solidFill>
                <a:schemeClr val="bg1"/>
              </a:solidFill>
              <a:latin typeface="Bembo" panose="02020502050201020203" pitchFamily="18" charset="0"/>
            </a:endParaRPr>
          </a:p>
          <a:p>
            <a:pPr marL="342900" indent="-342900">
              <a:buFont typeface="Arial" panose="020B0604020202020204" pitchFamily="34" charset="0"/>
              <a:buChar char="•"/>
            </a:pPr>
            <a:endParaRPr lang="sv-SE" sz="1800" dirty="0">
              <a:solidFill>
                <a:schemeClr val="bg1"/>
              </a:solidFill>
              <a:latin typeface="Bembo" panose="02020502050201020203" pitchFamily="18" charset="0"/>
            </a:endParaRPr>
          </a:p>
          <a:p>
            <a:endParaRPr lang="sv-SE" sz="1800" dirty="0">
              <a:solidFill>
                <a:schemeClr val="bg1"/>
              </a:solidFill>
              <a:latin typeface="Bembo" panose="02020502050201020203" pitchFamily="18" charset="0"/>
            </a:endParaRPr>
          </a:p>
          <a:p>
            <a:endParaRPr lang="sv-SE" sz="1800" dirty="0">
              <a:solidFill>
                <a:schemeClr val="bg1"/>
              </a:solidFill>
              <a:latin typeface="Bembo" panose="02020502050201020203" pitchFamily="18" charset="0"/>
            </a:endParaRPr>
          </a:p>
          <a:p>
            <a:endParaRPr lang="sv-SE" sz="1800" dirty="0">
              <a:solidFill>
                <a:schemeClr val="bg1"/>
              </a:solidFill>
              <a:latin typeface="Bembo" panose="02020502050201020203" pitchFamily="18" charset="0"/>
            </a:endParaRPr>
          </a:p>
          <a:p>
            <a:pPr marL="342900" indent="-342900">
              <a:buFont typeface="Arial" panose="020B0604020202020204" pitchFamily="34" charset="0"/>
              <a:buChar char="•"/>
            </a:pPr>
            <a:endParaRPr lang="sv-SE" sz="2000" dirty="0">
              <a:solidFill>
                <a:schemeClr val="bg1"/>
              </a:solidFill>
              <a:latin typeface="Bembo" panose="02020502050201020203" pitchFamily="18" charset="0"/>
            </a:endParaRPr>
          </a:p>
          <a:p>
            <a:pPr marL="342900" indent="-342900">
              <a:buFont typeface="Arial" panose="020B0604020202020204" pitchFamily="34" charset="0"/>
              <a:buChar char="•"/>
            </a:pPr>
            <a:endParaRPr lang="sv-SE" sz="2000" dirty="0">
              <a:solidFill>
                <a:schemeClr val="bg1"/>
              </a:solidFill>
              <a:latin typeface="Bembo" panose="02020502050201020203" pitchFamily="18" charset="0"/>
            </a:endParaRPr>
          </a:p>
          <a:p>
            <a:endParaRPr lang="sv-SE" sz="2000" dirty="0">
              <a:solidFill>
                <a:schemeClr val="bg1"/>
              </a:solidFill>
              <a:latin typeface="Bembo" panose="02020502050201020203" pitchFamily="18" charset="0"/>
            </a:endParaRPr>
          </a:p>
          <a:p>
            <a:endParaRPr lang="sv-SE" sz="2400" b="1" dirty="0">
              <a:solidFill>
                <a:schemeClr val="bg1"/>
              </a:solidFill>
              <a:latin typeface="Seravek Basic Medium" panose="020B0703050000020004" pitchFamily="34" charset="0"/>
            </a:endParaRPr>
          </a:p>
          <a:p>
            <a:endParaRPr lang="sv-SE" sz="2400" b="1" dirty="0">
              <a:solidFill>
                <a:schemeClr val="bg1"/>
              </a:solidFill>
              <a:latin typeface="Seravek Basic Medium" panose="020B0703050000020004" pitchFamily="34" charset="0"/>
            </a:endParaRPr>
          </a:p>
          <a:p>
            <a:endParaRPr lang="sv-SE" sz="2400" b="1" dirty="0">
              <a:solidFill>
                <a:schemeClr val="bg1"/>
              </a:solidFill>
              <a:latin typeface="Seravek Basic Medium" panose="020B0703050000020004" pitchFamily="34" charset="0"/>
            </a:endParaRPr>
          </a:p>
          <a:p>
            <a:endParaRPr lang="sv-SE" sz="2400" b="1" dirty="0">
              <a:solidFill>
                <a:schemeClr val="bg1"/>
              </a:solidFill>
              <a:latin typeface="Seravek Basic Medium" panose="020B0703050000020004" pitchFamily="34" charset="0"/>
            </a:endParaRPr>
          </a:p>
          <a:p>
            <a:endParaRPr lang="en-GB" dirty="0"/>
          </a:p>
        </p:txBody>
      </p:sp>
      <p:pic>
        <p:nvPicPr>
          <p:cNvPr id="5" name="Bildobjekt 4">
            <a:extLst>
              <a:ext uri="{FF2B5EF4-FFF2-40B4-BE49-F238E27FC236}">
                <a16:creationId xmlns:a16="http://schemas.microsoft.com/office/drawing/2014/main" id="{7A1676B3-991D-4904-9535-2C3F6253721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16480" y="2619367"/>
            <a:ext cx="878240" cy="1264666"/>
          </a:xfrm>
          <a:prstGeom prst="rect">
            <a:avLst/>
          </a:prstGeom>
          <a:ln>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p:spPr>
      </p:pic>
      <p:pic>
        <p:nvPicPr>
          <p:cNvPr id="6" name="Bildobjekt 5">
            <a:extLst>
              <a:ext uri="{FF2B5EF4-FFF2-40B4-BE49-F238E27FC236}">
                <a16:creationId xmlns:a16="http://schemas.microsoft.com/office/drawing/2014/main" id="{0BACD414-B6DD-42DB-A7E4-9D98ADFD0934}"/>
              </a:ext>
            </a:extLst>
          </p:cNvPr>
          <p:cNvPicPr>
            <a:picLocks noChangeAspect="1"/>
          </p:cNvPicPr>
          <p:nvPr/>
        </p:nvPicPr>
        <p:blipFill>
          <a:blip r:embed="rId3"/>
          <a:stretch>
            <a:fillRect/>
          </a:stretch>
        </p:blipFill>
        <p:spPr>
          <a:xfrm>
            <a:off x="4937196" y="2671133"/>
            <a:ext cx="838336" cy="1185840"/>
          </a:xfrm>
          <a:prstGeom prst="rect">
            <a:avLst/>
          </a:prstGeom>
        </p:spPr>
      </p:pic>
      <p:sp>
        <p:nvSpPr>
          <p:cNvPr id="8" name="textruta 7">
            <a:extLst>
              <a:ext uri="{FF2B5EF4-FFF2-40B4-BE49-F238E27FC236}">
                <a16:creationId xmlns:a16="http://schemas.microsoft.com/office/drawing/2014/main" id="{032AF038-9D31-4F7E-BD91-C303995E36E4}"/>
              </a:ext>
            </a:extLst>
          </p:cNvPr>
          <p:cNvSpPr txBox="1"/>
          <p:nvPr/>
        </p:nvSpPr>
        <p:spPr>
          <a:xfrm>
            <a:off x="2458297" y="4175976"/>
            <a:ext cx="2218620" cy="1015663"/>
          </a:xfrm>
          <a:prstGeom prst="rect">
            <a:avLst/>
          </a:prstGeom>
          <a:noFill/>
        </p:spPr>
        <p:txBody>
          <a:bodyPr wrap="square" rtlCol="0">
            <a:spAutoFit/>
          </a:bodyPr>
          <a:lstStyle/>
          <a:p>
            <a:pPr fontAlgn="base"/>
            <a:r>
              <a:rPr lang="sv-SE" sz="1500" dirty="0">
                <a:solidFill>
                  <a:schemeClr val="bg1"/>
                </a:solidFill>
                <a:latin typeface="Bembo" panose="02020502050201020203" pitchFamily="18" charset="0"/>
              </a:rPr>
              <a:t>Bedömning av Delaktighet i Aktivitet (OCAIRS-S)</a:t>
            </a:r>
          </a:p>
          <a:p>
            <a:pPr fontAlgn="base"/>
            <a:r>
              <a:rPr lang="sv-SE" sz="1500" dirty="0">
                <a:solidFill>
                  <a:schemeClr val="bg1"/>
                </a:solidFill>
                <a:latin typeface="Bembo" panose="02020502050201020203" pitchFamily="18" charset="0"/>
                <a:hlinkClick r:id="rId4">
                  <a:extLst>
                    <a:ext uri="{A12FA001-AC4F-418D-AE19-62706E023703}">
                      <ahyp:hlinkClr xmlns:ahyp="http://schemas.microsoft.com/office/drawing/2018/hyperlinkcolor" val="tx"/>
                    </a:ext>
                  </a:extLst>
                </a:hlinkClick>
              </a:rPr>
              <a:t>Läs mer om verktyget på arbetsterapeuterna.se</a:t>
            </a:r>
            <a:endParaRPr lang="sv-SE" sz="1500" dirty="0">
              <a:solidFill>
                <a:schemeClr val="bg1"/>
              </a:solidFill>
              <a:latin typeface="Bembo" panose="02020502050201020203" pitchFamily="18" charset="0"/>
            </a:endParaRPr>
          </a:p>
        </p:txBody>
      </p:sp>
      <p:sp>
        <p:nvSpPr>
          <p:cNvPr id="9" name="textruta 8">
            <a:extLst>
              <a:ext uri="{FF2B5EF4-FFF2-40B4-BE49-F238E27FC236}">
                <a16:creationId xmlns:a16="http://schemas.microsoft.com/office/drawing/2014/main" id="{CE17974A-41E2-4119-981A-84264BCB06A9}"/>
              </a:ext>
            </a:extLst>
          </p:cNvPr>
          <p:cNvSpPr txBox="1"/>
          <p:nvPr/>
        </p:nvSpPr>
        <p:spPr>
          <a:xfrm>
            <a:off x="2458296" y="2524478"/>
            <a:ext cx="2436431" cy="1477328"/>
          </a:xfrm>
          <a:prstGeom prst="rect">
            <a:avLst/>
          </a:prstGeom>
          <a:noFill/>
        </p:spPr>
        <p:txBody>
          <a:bodyPr wrap="square" rtlCol="0">
            <a:spAutoFit/>
          </a:bodyPr>
          <a:lstStyle/>
          <a:p>
            <a:pPr fontAlgn="base"/>
            <a:r>
              <a:rPr lang="sv-SE" sz="1500" dirty="0">
                <a:solidFill>
                  <a:schemeClr val="bg1"/>
                </a:solidFill>
                <a:latin typeface="Bembo" panose="02020502050201020203" pitchFamily="18" charset="0"/>
              </a:rPr>
              <a:t>Min Mening - bedömning av kompetens och värderingar genom självskattning </a:t>
            </a:r>
          </a:p>
          <a:p>
            <a:pPr fontAlgn="base"/>
            <a:r>
              <a:rPr lang="sv-SE" sz="1500" dirty="0">
                <a:solidFill>
                  <a:schemeClr val="bg1"/>
                </a:solidFill>
                <a:latin typeface="Bembo" panose="02020502050201020203" pitchFamily="18" charset="0"/>
              </a:rPr>
              <a:t>(OSA-S) </a:t>
            </a:r>
          </a:p>
          <a:p>
            <a:pPr fontAlgn="base"/>
            <a:r>
              <a:rPr lang="sv-SE" sz="1500" dirty="0">
                <a:solidFill>
                  <a:schemeClr val="bg1"/>
                </a:solidFill>
                <a:latin typeface="Bembo" panose="02020502050201020203" pitchFamily="18" charset="0"/>
                <a:hlinkClick r:id="rId5">
                  <a:extLst>
                    <a:ext uri="{A12FA001-AC4F-418D-AE19-62706E023703}">
                      <ahyp:hlinkClr xmlns:ahyp="http://schemas.microsoft.com/office/drawing/2018/hyperlinkcolor" val="tx"/>
                    </a:ext>
                  </a:extLst>
                </a:hlinkClick>
              </a:rPr>
              <a:t>Läs mer om verktyget på arbetsterapeuterna.se</a:t>
            </a:r>
            <a:endParaRPr lang="sv-SE" sz="1500" dirty="0">
              <a:solidFill>
                <a:schemeClr val="bg1"/>
              </a:solidFill>
              <a:latin typeface="Bembo" panose="02020502050201020203" pitchFamily="18" charset="0"/>
            </a:endParaRPr>
          </a:p>
        </p:txBody>
      </p:sp>
      <p:sp>
        <p:nvSpPr>
          <p:cNvPr id="10" name="textruta 9">
            <a:extLst>
              <a:ext uri="{FF2B5EF4-FFF2-40B4-BE49-F238E27FC236}">
                <a16:creationId xmlns:a16="http://schemas.microsoft.com/office/drawing/2014/main" id="{EC5C439C-3F34-4FCF-859D-9D378B242965}"/>
              </a:ext>
            </a:extLst>
          </p:cNvPr>
          <p:cNvSpPr txBox="1"/>
          <p:nvPr/>
        </p:nvSpPr>
        <p:spPr>
          <a:xfrm>
            <a:off x="5963725" y="2603177"/>
            <a:ext cx="2954363" cy="1246495"/>
          </a:xfrm>
          <a:prstGeom prst="rect">
            <a:avLst/>
          </a:prstGeom>
          <a:noFill/>
        </p:spPr>
        <p:txBody>
          <a:bodyPr wrap="square" rtlCol="0">
            <a:spAutoFit/>
          </a:bodyPr>
          <a:lstStyle/>
          <a:p>
            <a:r>
              <a:rPr lang="sv-SE" sz="1500" dirty="0">
                <a:solidFill>
                  <a:schemeClr val="bg1"/>
                </a:solidFill>
                <a:latin typeface="Bembo" panose="02020502050201020203" pitchFamily="18" charset="0"/>
              </a:rPr>
              <a:t>ADL-Taxonomin® - en bedömning av aktivitetsförmåga </a:t>
            </a:r>
            <a:endParaRPr lang="sv-SE" sz="1500" dirty="0">
              <a:solidFill>
                <a:schemeClr val="bg1"/>
              </a:solidFill>
              <a:latin typeface="Bembo" panose="02020502050201020203" pitchFamily="18" charset="0"/>
              <a:hlinkClick r:id="rId6">
                <a:extLst>
                  <a:ext uri="{A12FA001-AC4F-418D-AE19-62706E023703}">
                    <ahyp:hlinkClr xmlns:ahyp="http://schemas.microsoft.com/office/drawing/2018/hyperlinkcolor" val="tx"/>
                  </a:ext>
                </a:extLst>
              </a:hlinkClick>
            </a:endParaRPr>
          </a:p>
          <a:p>
            <a:r>
              <a:rPr lang="sv-SE" sz="1500" dirty="0">
                <a:solidFill>
                  <a:schemeClr val="bg1"/>
                </a:solidFill>
                <a:latin typeface="Bembo" panose="02020502050201020203" pitchFamily="18" charset="0"/>
                <a:hlinkClick r:id="rId7">
                  <a:extLst>
                    <a:ext uri="{A12FA001-AC4F-418D-AE19-62706E023703}">
                      <ahyp:hlinkClr xmlns:ahyp="http://schemas.microsoft.com/office/drawing/2018/hyperlinkcolor" val="tx"/>
                    </a:ext>
                  </a:extLst>
                </a:hlinkClick>
              </a:rPr>
              <a:t>Läs mer om verktyget på arbetsterapeuterna.se</a:t>
            </a:r>
            <a:endParaRPr lang="sv-SE" sz="1500" dirty="0">
              <a:solidFill>
                <a:schemeClr val="bg1"/>
              </a:solidFill>
              <a:latin typeface="Bembo" panose="02020502050201020203" pitchFamily="18" charset="0"/>
            </a:endParaRPr>
          </a:p>
          <a:p>
            <a:endParaRPr lang="sv-SE" sz="1500" dirty="0"/>
          </a:p>
        </p:txBody>
      </p:sp>
      <p:pic>
        <p:nvPicPr>
          <p:cNvPr id="3" name="Bildobjekt 2">
            <a:extLst>
              <a:ext uri="{FF2B5EF4-FFF2-40B4-BE49-F238E27FC236}">
                <a16:creationId xmlns:a16="http://schemas.microsoft.com/office/drawing/2014/main" id="{49467934-1267-4B80-A896-87D257C8734B}"/>
              </a:ext>
            </a:extLst>
          </p:cNvPr>
          <p:cNvPicPr>
            <a:picLocks noChangeAspect="1"/>
          </p:cNvPicPr>
          <p:nvPr/>
        </p:nvPicPr>
        <p:blipFill>
          <a:blip r:embed="rId8"/>
          <a:stretch>
            <a:fillRect/>
          </a:stretch>
        </p:blipFill>
        <p:spPr>
          <a:xfrm>
            <a:off x="1393335" y="4266465"/>
            <a:ext cx="901550" cy="1275693"/>
          </a:xfrm>
          <a:prstGeom prst="rect">
            <a:avLst/>
          </a:prstGeom>
          <a:ln w="15875">
            <a:solidFill>
              <a:schemeClr val="bg1"/>
            </a:solidFill>
          </a:ln>
        </p:spPr>
      </p:pic>
      <p:sp>
        <p:nvSpPr>
          <p:cNvPr id="11" name="Rektangel 10">
            <a:extLst>
              <a:ext uri="{FF2B5EF4-FFF2-40B4-BE49-F238E27FC236}">
                <a16:creationId xmlns:a16="http://schemas.microsoft.com/office/drawing/2014/main" id="{725A1148-58D8-4CF7-A7C3-FB737074D51C}"/>
              </a:ext>
            </a:extLst>
          </p:cNvPr>
          <p:cNvSpPr/>
          <p:nvPr/>
        </p:nvSpPr>
        <p:spPr>
          <a:xfrm>
            <a:off x="5963725" y="4175976"/>
            <a:ext cx="2253944" cy="784830"/>
          </a:xfrm>
          <a:prstGeom prst="rect">
            <a:avLst/>
          </a:prstGeom>
        </p:spPr>
        <p:txBody>
          <a:bodyPr wrap="square">
            <a:spAutoFit/>
          </a:bodyPr>
          <a:lstStyle/>
          <a:p>
            <a:r>
              <a:rPr lang="sv-SE" sz="1500" dirty="0">
                <a:solidFill>
                  <a:schemeClr val="bg1"/>
                </a:solidFill>
                <a:latin typeface="Bembo" panose="02020502050201020203" pitchFamily="18" charset="0"/>
              </a:rPr>
              <a:t>Kartläggning av aktiviteter</a:t>
            </a:r>
          </a:p>
          <a:p>
            <a:r>
              <a:rPr lang="sv-SE" sz="1500" dirty="0">
                <a:solidFill>
                  <a:schemeClr val="bg2"/>
                </a:solidFill>
                <a:latin typeface="Bembo" panose="02020502050201020203" pitchFamily="18" charset="0"/>
                <a:hlinkClick r:id="rId9">
                  <a:extLst>
                    <a:ext uri="{A12FA001-AC4F-418D-AE19-62706E023703}">
                      <ahyp:hlinkClr xmlns:ahyp="http://schemas.microsoft.com/office/drawing/2018/hyperlinkcolor" val="tx"/>
                    </a:ext>
                  </a:extLst>
                </a:hlinkClick>
              </a:rPr>
              <a:t>Läs mer om verktyget på arbetsterapeuterna.se</a:t>
            </a:r>
            <a:endParaRPr lang="sv-SE" sz="1500" dirty="0">
              <a:solidFill>
                <a:schemeClr val="bg2"/>
              </a:solidFill>
              <a:latin typeface="Bembo" panose="02020502050201020203" pitchFamily="18" charset="0"/>
            </a:endParaRPr>
          </a:p>
        </p:txBody>
      </p:sp>
      <p:pic>
        <p:nvPicPr>
          <p:cNvPr id="12" name="Bildobjekt 11">
            <a:extLst>
              <a:ext uri="{FF2B5EF4-FFF2-40B4-BE49-F238E27FC236}">
                <a16:creationId xmlns:a16="http://schemas.microsoft.com/office/drawing/2014/main" id="{F500BDBC-3305-4D5C-AB6E-29DE82FE90BF}"/>
              </a:ext>
            </a:extLst>
          </p:cNvPr>
          <p:cNvPicPr>
            <a:picLocks noChangeAspect="1"/>
          </p:cNvPicPr>
          <p:nvPr/>
        </p:nvPicPr>
        <p:blipFill>
          <a:blip r:embed="rId10"/>
          <a:stretch>
            <a:fillRect/>
          </a:stretch>
        </p:blipFill>
        <p:spPr>
          <a:xfrm>
            <a:off x="4923336" y="4266465"/>
            <a:ext cx="901551" cy="1275694"/>
          </a:xfrm>
          <a:prstGeom prst="rect">
            <a:avLst/>
          </a:prstGeom>
          <a:ln w="15875">
            <a:solidFill>
              <a:schemeClr val="bg1"/>
            </a:solidFill>
          </a:ln>
        </p:spPr>
      </p:pic>
    </p:spTree>
    <p:extLst>
      <p:ext uri="{BB962C8B-B14F-4D97-AF65-F5344CB8AC3E}">
        <p14:creationId xmlns:p14="http://schemas.microsoft.com/office/powerpoint/2010/main" val="1424561756"/>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 name="Platshållare för innehåll 6">
            <a:extLst>
              <a:ext uri="{FF2B5EF4-FFF2-40B4-BE49-F238E27FC236}">
                <a16:creationId xmlns:a16="http://schemas.microsoft.com/office/drawing/2014/main" id="{2D46A844-3051-4771-9180-967399BDC573}"/>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31015" y="1348940"/>
            <a:ext cx="1140104" cy="1554405"/>
          </a:xfrm>
          <a:prstGeom prst="rect">
            <a:avLst/>
          </a:prstGeom>
          <a:ln w="15875">
            <a:solidFill>
              <a:schemeClr val="bg1"/>
            </a:solidFill>
          </a:ln>
        </p:spPr>
      </p:pic>
      <p:sp>
        <p:nvSpPr>
          <p:cNvPr id="36" name="textruta 35">
            <a:extLst>
              <a:ext uri="{FF2B5EF4-FFF2-40B4-BE49-F238E27FC236}">
                <a16:creationId xmlns:a16="http://schemas.microsoft.com/office/drawing/2014/main" id="{660B12BD-1B94-4EE0-9166-E3906A8DF023}"/>
              </a:ext>
            </a:extLst>
          </p:cNvPr>
          <p:cNvSpPr txBox="1"/>
          <p:nvPr/>
        </p:nvSpPr>
        <p:spPr>
          <a:xfrm>
            <a:off x="2385143" y="1214047"/>
            <a:ext cx="2584890" cy="1938992"/>
          </a:xfrm>
          <a:prstGeom prst="rect">
            <a:avLst/>
          </a:prstGeom>
          <a:noFill/>
        </p:spPr>
        <p:txBody>
          <a:bodyPr wrap="square" rtlCol="0">
            <a:spAutoFit/>
          </a:bodyPr>
          <a:lstStyle/>
          <a:p>
            <a:pPr fontAlgn="base"/>
            <a:r>
              <a:rPr lang="sv-SE" sz="1500" dirty="0">
                <a:solidFill>
                  <a:schemeClr val="bg1"/>
                </a:solidFill>
                <a:latin typeface="Bembo" panose="02020502050201020203" pitchFamily="18" charset="0"/>
              </a:rPr>
              <a:t>Att finna nya vägar och Upplevd säkerhet i vardaglig aktivitet – hälsoutbildnings-program och instrument för personer medåldersförändringar i gula fläcken (2014) </a:t>
            </a:r>
          </a:p>
          <a:p>
            <a:pPr fontAlgn="base"/>
            <a:r>
              <a:rPr lang="sv-SE" sz="1500" dirty="0">
                <a:solidFill>
                  <a:schemeClr val="bg2"/>
                </a:solidFill>
                <a:latin typeface="Bembo" panose="02020502050201020203" pitchFamily="18" charset="0"/>
                <a:hlinkClick r:id="rId3">
                  <a:extLst>
                    <a:ext uri="{A12FA001-AC4F-418D-AE19-62706E023703}">
                      <ahyp:hlinkClr xmlns:ahyp="http://schemas.microsoft.com/office/drawing/2018/hyperlinkcolor" val="tx"/>
                    </a:ext>
                  </a:extLst>
                </a:hlinkClick>
              </a:rPr>
              <a:t>Läs mer om verktyget på arbetsterapeuterna.se</a:t>
            </a:r>
            <a:endParaRPr lang="sv-SE" sz="1500" dirty="0">
              <a:solidFill>
                <a:schemeClr val="bg2"/>
              </a:solidFill>
              <a:latin typeface="Bembo" panose="02020502050201020203" pitchFamily="18" charset="0"/>
            </a:endParaRPr>
          </a:p>
        </p:txBody>
      </p:sp>
      <p:pic>
        <p:nvPicPr>
          <p:cNvPr id="39" name="Platshållare för innehåll 6">
            <a:extLst>
              <a:ext uri="{FF2B5EF4-FFF2-40B4-BE49-F238E27FC236}">
                <a16:creationId xmlns:a16="http://schemas.microsoft.com/office/drawing/2014/main" id="{619292EF-7489-4664-A84E-CC18517810D5}"/>
              </a:ext>
            </a:extLst>
          </p:cNvPr>
          <p:cNvPicPr>
            <a:picLocks noChangeAspect="1"/>
          </p:cNvPicPr>
          <p:nvPr/>
        </p:nvPicPr>
        <p:blipFill>
          <a:blip r:embed="rId4"/>
          <a:stretch>
            <a:fillRect/>
          </a:stretch>
        </p:blipFill>
        <p:spPr>
          <a:xfrm>
            <a:off x="1155082" y="3472286"/>
            <a:ext cx="1116037" cy="1578820"/>
          </a:xfrm>
          <a:prstGeom prst="rect">
            <a:avLst/>
          </a:prstGeom>
          <a:ln>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p:spPr>
      </p:pic>
      <p:sp>
        <p:nvSpPr>
          <p:cNvPr id="40" name="textruta 39">
            <a:extLst>
              <a:ext uri="{FF2B5EF4-FFF2-40B4-BE49-F238E27FC236}">
                <a16:creationId xmlns:a16="http://schemas.microsoft.com/office/drawing/2014/main" id="{40AF46DF-6BC1-4438-9298-E3C25E8213EE}"/>
              </a:ext>
            </a:extLst>
          </p:cNvPr>
          <p:cNvSpPr txBox="1"/>
          <p:nvPr/>
        </p:nvSpPr>
        <p:spPr>
          <a:xfrm>
            <a:off x="2381487" y="3419043"/>
            <a:ext cx="2584890" cy="1246495"/>
          </a:xfrm>
          <a:prstGeom prst="rect">
            <a:avLst/>
          </a:prstGeom>
          <a:noFill/>
        </p:spPr>
        <p:txBody>
          <a:bodyPr wrap="square" rtlCol="0">
            <a:spAutoFit/>
          </a:bodyPr>
          <a:lstStyle/>
          <a:p>
            <a:pPr fontAlgn="base"/>
            <a:r>
              <a:rPr lang="sv-SE" sz="1500" dirty="0">
                <a:solidFill>
                  <a:schemeClr val="bg1"/>
                </a:solidFill>
                <a:latin typeface="Bembo" panose="02020502050201020203" pitchFamily="18" charset="0"/>
              </a:rPr>
              <a:t>GAP i vardagens aktiviteter - självskattning av vad en person vill göra och faktiskt gör (2017)</a:t>
            </a:r>
          </a:p>
          <a:p>
            <a:pPr fontAlgn="base"/>
            <a:r>
              <a:rPr lang="sv-SE" sz="1500" dirty="0">
                <a:solidFill>
                  <a:schemeClr val="bg2"/>
                </a:solidFill>
                <a:latin typeface="Bembo" panose="02020502050201020203" pitchFamily="18" charset="0"/>
                <a:hlinkClick r:id="rId5">
                  <a:extLst>
                    <a:ext uri="{A12FA001-AC4F-418D-AE19-62706E023703}">
                      <ahyp:hlinkClr xmlns:ahyp="http://schemas.microsoft.com/office/drawing/2018/hyperlinkcolor" val="tx"/>
                    </a:ext>
                  </a:extLst>
                </a:hlinkClick>
              </a:rPr>
              <a:t>Läs mer om verktyget på arbetsterapeuterna.se</a:t>
            </a:r>
            <a:endParaRPr lang="sv-SE" sz="1500" dirty="0">
              <a:solidFill>
                <a:schemeClr val="bg2"/>
              </a:solidFill>
              <a:latin typeface="Bembo" panose="02020502050201020203" pitchFamily="18" charset="0"/>
            </a:endParaRPr>
          </a:p>
        </p:txBody>
      </p:sp>
      <p:sp>
        <p:nvSpPr>
          <p:cNvPr id="42" name="Rektangel 41">
            <a:extLst>
              <a:ext uri="{FF2B5EF4-FFF2-40B4-BE49-F238E27FC236}">
                <a16:creationId xmlns:a16="http://schemas.microsoft.com/office/drawing/2014/main" id="{2E15EB56-8AD9-4519-B0FF-C19D26FD41DD}"/>
              </a:ext>
            </a:extLst>
          </p:cNvPr>
          <p:cNvSpPr/>
          <p:nvPr/>
        </p:nvSpPr>
        <p:spPr>
          <a:xfrm>
            <a:off x="6400633" y="1229481"/>
            <a:ext cx="2584890" cy="1708160"/>
          </a:xfrm>
          <a:prstGeom prst="rect">
            <a:avLst/>
          </a:prstGeom>
        </p:spPr>
        <p:txBody>
          <a:bodyPr wrap="square">
            <a:spAutoFit/>
          </a:bodyPr>
          <a:lstStyle/>
          <a:p>
            <a:r>
              <a:rPr lang="sv-SE" sz="1500" dirty="0">
                <a:solidFill>
                  <a:schemeClr val="bg1"/>
                </a:solidFill>
                <a:latin typeface="Bembo" panose="02020502050201020203" pitchFamily="18" charset="0"/>
              </a:rPr>
              <a:t>Miljöns betydelse för delaktighet i aktivitet –bedömning och rekommendation för särskilda boendeformer (REIS-S) (2015)</a:t>
            </a:r>
          </a:p>
          <a:p>
            <a:r>
              <a:rPr lang="sv-SE" sz="1500" dirty="0">
                <a:solidFill>
                  <a:schemeClr val="bg2"/>
                </a:solidFill>
                <a:latin typeface="Bembo" panose="02020502050201020203" pitchFamily="18" charset="0"/>
                <a:hlinkClick r:id="rId6">
                  <a:extLst>
                    <a:ext uri="{A12FA001-AC4F-418D-AE19-62706E023703}">
                      <ahyp:hlinkClr xmlns:ahyp="http://schemas.microsoft.com/office/drawing/2018/hyperlinkcolor" val="tx"/>
                    </a:ext>
                  </a:extLst>
                </a:hlinkClick>
              </a:rPr>
              <a:t>Läs mer om verktyget på arbetsterapeuterna.se</a:t>
            </a:r>
            <a:endParaRPr lang="sv-SE" sz="1500" dirty="0">
              <a:solidFill>
                <a:schemeClr val="bg2"/>
              </a:solidFill>
              <a:latin typeface="Bembo" panose="02020502050201020203" pitchFamily="18" charset="0"/>
            </a:endParaRPr>
          </a:p>
        </p:txBody>
      </p:sp>
      <p:pic>
        <p:nvPicPr>
          <p:cNvPr id="2050" name="Picture 2" descr="REIS-S, v 1.0/2015, andra upplagan 2017, webbild stor">
            <a:extLst>
              <a:ext uri="{FF2B5EF4-FFF2-40B4-BE49-F238E27FC236}">
                <a16:creationId xmlns:a16="http://schemas.microsoft.com/office/drawing/2014/main" id="{6F03FA66-C28C-4B44-9BF2-CA6F4FC8547A}"/>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188874" y="1340513"/>
            <a:ext cx="1104474" cy="1562831"/>
          </a:xfrm>
          <a:prstGeom prst="rect">
            <a:avLst/>
          </a:prstGeom>
          <a:noFill/>
          <a:ln w="19050">
            <a:solidFill>
              <a:schemeClr val="lt1">
                <a:hueOff val="0"/>
                <a:satOff val="0"/>
                <a:lumOff val="0"/>
              </a:schemeClr>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57733845"/>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derrubrik 1">
            <a:extLst>
              <a:ext uri="{FF2B5EF4-FFF2-40B4-BE49-F238E27FC236}">
                <a16:creationId xmlns:a16="http://schemas.microsoft.com/office/drawing/2014/main" id="{EC3BBB89-123E-476C-BE1E-9D5A7AD93660}"/>
              </a:ext>
            </a:extLst>
          </p:cNvPr>
          <p:cNvSpPr>
            <a:spLocks noGrp="1"/>
          </p:cNvSpPr>
          <p:nvPr>
            <p:ph type="subTitle" idx="1"/>
          </p:nvPr>
        </p:nvSpPr>
        <p:spPr>
          <a:xfrm>
            <a:off x="1041400" y="1995055"/>
            <a:ext cx="7023100" cy="3372813"/>
          </a:xfrm>
          <a:solidFill>
            <a:schemeClr val="accent2">
              <a:lumMod val="75000"/>
            </a:schemeClr>
          </a:solidFill>
        </p:spPr>
        <p:txBody>
          <a:bodyPr/>
          <a:lstStyle/>
          <a:p>
            <a:pPr lvl="0" algn="ctr"/>
            <a:r>
              <a:rPr lang="sv-SE" sz="2400" dirty="0">
                <a:solidFill>
                  <a:schemeClr val="bg1"/>
                </a:solidFill>
                <a:latin typeface="Bembo" panose="02020502050201020203" pitchFamily="18" charset="0"/>
              </a:rPr>
              <a:t>™</a:t>
            </a:r>
            <a:r>
              <a:rPr lang="sv-SE" sz="2400" dirty="0" err="1">
                <a:solidFill>
                  <a:schemeClr val="bg1"/>
                </a:solidFill>
                <a:latin typeface="Bembo" panose="02020502050201020203" pitchFamily="18" charset="0"/>
              </a:rPr>
              <a:t>ReDO</a:t>
            </a:r>
            <a:endParaRPr lang="sv-SE" sz="2400" dirty="0">
              <a:solidFill>
                <a:schemeClr val="bg1"/>
              </a:solidFill>
              <a:latin typeface="Bembo" panose="02020502050201020203" pitchFamily="18" charset="0"/>
            </a:endParaRPr>
          </a:p>
          <a:p>
            <a:pPr lvl="0" algn="ctr"/>
            <a:r>
              <a:rPr lang="sv-SE" sz="2400" dirty="0">
                <a:solidFill>
                  <a:schemeClr val="bg1"/>
                </a:solidFill>
                <a:latin typeface="Bembo" panose="02020502050201020203" pitchFamily="18" charset="0"/>
              </a:rPr>
              <a:t>™</a:t>
            </a:r>
            <a:r>
              <a:rPr lang="sv-SE" sz="2400" dirty="0" err="1">
                <a:solidFill>
                  <a:schemeClr val="bg1"/>
                </a:solidFill>
                <a:latin typeface="Bembo" panose="02020502050201020203" pitchFamily="18" charset="0"/>
              </a:rPr>
              <a:t>ReDO</a:t>
            </a:r>
            <a:r>
              <a:rPr lang="sv-SE" sz="2400" dirty="0">
                <a:solidFill>
                  <a:schemeClr val="bg1"/>
                </a:solidFill>
                <a:latin typeface="Bembo" panose="02020502050201020203" pitchFamily="18" charset="0"/>
              </a:rPr>
              <a:t> familj</a:t>
            </a:r>
          </a:p>
          <a:p>
            <a:pPr lvl="0" algn="ctr"/>
            <a:r>
              <a:rPr lang="sv-SE" sz="2400" dirty="0">
                <a:solidFill>
                  <a:schemeClr val="bg1"/>
                </a:solidFill>
                <a:latin typeface="Bembo" panose="02020502050201020203" pitchFamily="18" charset="0"/>
              </a:rPr>
              <a:t>Stöd i att utveckla vardagsstrategier </a:t>
            </a:r>
          </a:p>
          <a:p>
            <a:pPr lvl="0" algn="ctr"/>
            <a:r>
              <a:rPr lang="sv-SE" sz="2400" dirty="0">
                <a:solidFill>
                  <a:schemeClr val="bg1"/>
                </a:solidFill>
                <a:latin typeface="Bembo" panose="02020502050201020203" pitchFamily="18" charset="0"/>
              </a:rPr>
              <a:t>Stöd i att utveckla aktivitetsidentitet</a:t>
            </a:r>
          </a:p>
          <a:p>
            <a:pPr lvl="0" algn="ctr"/>
            <a:r>
              <a:rPr lang="sv-SE" sz="2400" dirty="0">
                <a:solidFill>
                  <a:schemeClr val="bg1"/>
                </a:solidFill>
                <a:latin typeface="Bembo" panose="02020502050201020203" pitchFamily="18" charset="0"/>
              </a:rPr>
              <a:t>Utredning som intervention </a:t>
            </a:r>
          </a:p>
          <a:p>
            <a:pPr lvl="0" algn="ctr"/>
            <a:r>
              <a:rPr lang="sv-SE" sz="2400" dirty="0">
                <a:solidFill>
                  <a:schemeClr val="bg1"/>
                </a:solidFill>
                <a:latin typeface="Bembo" panose="02020502050201020203" pitchFamily="18" charset="0"/>
              </a:rPr>
              <a:t>Träning av färdigheter</a:t>
            </a:r>
          </a:p>
          <a:p>
            <a:pPr lvl="0" algn="ctr"/>
            <a:r>
              <a:rPr lang="sv-SE" sz="2400" dirty="0">
                <a:solidFill>
                  <a:schemeClr val="bg1"/>
                </a:solidFill>
                <a:latin typeface="Bembo" panose="02020502050201020203" pitchFamily="18" charset="0"/>
              </a:rPr>
              <a:t>Anpassning av miljö</a:t>
            </a:r>
          </a:p>
          <a:p>
            <a:endParaRPr lang="sv-SE" dirty="0"/>
          </a:p>
        </p:txBody>
      </p:sp>
      <p:sp>
        <p:nvSpPr>
          <p:cNvPr id="3" name="Rubrik 2">
            <a:extLst>
              <a:ext uri="{FF2B5EF4-FFF2-40B4-BE49-F238E27FC236}">
                <a16:creationId xmlns:a16="http://schemas.microsoft.com/office/drawing/2014/main" id="{CBAD6B78-1E8A-4483-83E8-04F50AF5910E}"/>
              </a:ext>
            </a:extLst>
          </p:cNvPr>
          <p:cNvSpPr>
            <a:spLocks noGrp="1"/>
          </p:cNvSpPr>
          <p:nvPr>
            <p:ph type="ctrTitle"/>
          </p:nvPr>
        </p:nvSpPr>
        <p:spPr>
          <a:xfrm>
            <a:off x="1041400" y="655539"/>
            <a:ext cx="7023100" cy="1873906"/>
          </a:xfrm>
        </p:spPr>
        <p:txBody>
          <a:bodyPr/>
          <a:lstStyle/>
          <a:p>
            <a:pPr>
              <a:lnSpc>
                <a:spcPct val="100000"/>
              </a:lnSpc>
            </a:pPr>
            <a:r>
              <a:rPr lang="sv-SE" sz="2400" dirty="0">
                <a:solidFill>
                  <a:schemeClr val="bg1"/>
                </a:solidFill>
                <a:latin typeface="Seravek Basic" panose="020B0503040000020004" pitchFamily="34" charset="0"/>
              </a:rPr>
              <a:t>Exempel på </a:t>
            </a:r>
            <a:r>
              <a:rPr lang="sv-SE" sz="2400" u="sng" dirty="0">
                <a:solidFill>
                  <a:schemeClr val="bg1"/>
                </a:solidFill>
                <a:latin typeface="Seravek Basic" panose="020B0503040000020004" pitchFamily="34" charset="0"/>
              </a:rPr>
              <a:t>insatser</a:t>
            </a:r>
            <a:r>
              <a:rPr lang="sv-SE" sz="2400" dirty="0">
                <a:solidFill>
                  <a:schemeClr val="bg1"/>
                </a:solidFill>
                <a:latin typeface="Seravek Basic" panose="020B0503040000020004" pitchFamily="34" charset="0"/>
              </a:rPr>
              <a:t> inom arbetsterapi vilka kan stödja en förändring av levnadsvanor</a:t>
            </a:r>
            <a:br>
              <a:rPr lang="sv-SE" sz="5400" dirty="0">
                <a:latin typeface="Seravek Basic" panose="020B0503040000020004" pitchFamily="34" charset="0"/>
              </a:rPr>
            </a:br>
            <a:endParaRPr lang="sv-SE" dirty="0"/>
          </a:p>
        </p:txBody>
      </p:sp>
    </p:spTree>
    <p:extLst>
      <p:ext uri="{BB962C8B-B14F-4D97-AF65-F5344CB8AC3E}">
        <p14:creationId xmlns:p14="http://schemas.microsoft.com/office/powerpoint/2010/main" val="1454757013"/>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a:extLst>
              <a:ext uri="{FF2B5EF4-FFF2-40B4-BE49-F238E27FC236}">
                <a16:creationId xmlns:a16="http://schemas.microsoft.com/office/drawing/2014/main" id="{DE23ADB5-8438-4978-B33E-2CC3A8872248}"/>
              </a:ext>
            </a:extLst>
          </p:cNvPr>
          <p:cNvGraphicFramePr/>
          <p:nvPr>
            <p:extLst>
              <p:ext uri="{D42A27DB-BD31-4B8C-83A1-F6EECF244321}">
                <p14:modId xmlns:p14="http://schemas.microsoft.com/office/powerpoint/2010/main" val="3116854544"/>
              </p:ext>
            </p:extLst>
          </p:nvPr>
        </p:nvGraphicFramePr>
        <p:xfrm>
          <a:off x="1440972" y="255777"/>
          <a:ext cx="7537564" cy="698652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 name="Underrubrik 1"/>
          <p:cNvSpPr>
            <a:spLocks noGrp="1"/>
          </p:cNvSpPr>
          <p:nvPr>
            <p:ph type="subTitle" idx="1"/>
          </p:nvPr>
        </p:nvSpPr>
        <p:spPr>
          <a:xfrm>
            <a:off x="1563407" y="3617624"/>
            <a:ext cx="1513282" cy="782254"/>
          </a:xfrm>
        </p:spPr>
        <p:txBody>
          <a:bodyPr/>
          <a:lstStyle/>
          <a:p>
            <a:r>
              <a:rPr lang="sv-SE" b="1" dirty="0">
                <a:solidFill>
                  <a:schemeClr val="bg1"/>
                </a:solidFill>
                <a:latin typeface="Seravek Basic Medium" panose="020B0703050000020004" pitchFamily="34" charset="0"/>
              </a:rPr>
              <a:t>Lite till</a:t>
            </a:r>
          </a:p>
        </p:txBody>
      </p:sp>
    </p:spTree>
    <p:extLst>
      <p:ext uri="{BB962C8B-B14F-4D97-AF65-F5344CB8AC3E}">
        <p14:creationId xmlns:p14="http://schemas.microsoft.com/office/powerpoint/2010/main" val="2143376100"/>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derrubrik 1"/>
          <p:cNvSpPr>
            <a:spLocks noGrp="1"/>
          </p:cNvSpPr>
          <p:nvPr>
            <p:ph type="subTitle" idx="1"/>
          </p:nvPr>
        </p:nvSpPr>
        <p:spPr>
          <a:xfrm>
            <a:off x="1154616" y="1186395"/>
            <a:ext cx="7432036" cy="4346936"/>
          </a:xfrm>
        </p:spPr>
        <p:txBody>
          <a:bodyPr/>
          <a:lstStyle/>
          <a:p>
            <a:r>
              <a:rPr lang="sv-SE" b="1" dirty="0">
                <a:solidFill>
                  <a:schemeClr val="bg1"/>
                </a:solidFill>
                <a:latin typeface="Seravek Basic Medium" panose="020B0703050000020004" pitchFamily="34" charset="0"/>
              </a:rPr>
              <a:t>Fyra filmer för inspiration </a:t>
            </a:r>
            <a:br>
              <a:rPr lang="sv-SE" sz="2400" b="1" dirty="0">
                <a:solidFill>
                  <a:schemeClr val="bg1"/>
                </a:solidFill>
                <a:latin typeface="Seravek Basic Medium" panose="020B0703050000020004" pitchFamily="34" charset="0"/>
              </a:rPr>
            </a:br>
            <a:r>
              <a:rPr lang="sv-SE" sz="1100" b="1" dirty="0">
                <a:solidFill>
                  <a:schemeClr val="bg1"/>
                </a:solidFill>
                <a:latin typeface="Seravek Basic Medium" panose="020B0703050000020004" pitchFamily="34" charset="0"/>
              </a:rPr>
              <a:t>(Klicka på bilderna eller klistra in länken under respektive film för att komma till filmerna)</a:t>
            </a:r>
          </a:p>
          <a:p>
            <a:endParaRPr lang="sv-SE" sz="1800" dirty="0">
              <a:solidFill>
                <a:schemeClr val="bg1"/>
              </a:solidFill>
              <a:latin typeface="Bembo" panose="02020502050201020203" pitchFamily="18" charset="0"/>
            </a:endParaRPr>
          </a:p>
          <a:p>
            <a:endParaRPr lang="sv-SE" sz="1800" dirty="0">
              <a:solidFill>
                <a:schemeClr val="bg1"/>
              </a:solidFill>
              <a:latin typeface="Bembo" panose="02020502050201020203" pitchFamily="18" charset="0"/>
            </a:endParaRPr>
          </a:p>
          <a:p>
            <a:pPr marL="285750" indent="-285750">
              <a:buFont typeface="Arial" panose="020B0604020202020204" pitchFamily="34" charset="0"/>
              <a:buChar char="•"/>
            </a:pPr>
            <a:endParaRPr lang="sv-SE" sz="1800" dirty="0">
              <a:solidFill>
                <a:schemeClr val="bg1"/>
              </a:solidFill>
              <a:latin typeface="Bembo" panose="02020502050201020203" pitchFamily="18" charset="0"/>
            </a:endParaRPr>
          </a:p>
          <a:p>
            <a:pPr marL="285750" indent="-285750">
              <a:buFont typeface="Arial" panose="020B0604020202020204" pitchFamily="34" charset="0"/>
              <a:buChar char="•"/>
            </a:pPr>
            <a:endParaRPr lang="sv-SE" sz="1800" dirty="0">
              <a:solidFill>
                <a:schemeClr val="bg1"/>
              </a:solidFill>
              <a:latin typeface="Bembo" panose="02020502050201020203" pitchFamily="18" charset="0"/>
            </a:endParaRPr>
          </a:p>
          <a:p>
            <a:pPr marL="285750" indent="-285750">
              <a:buFont typeface="Arial" panose="020B0604020202020204" pitchFamily="34" charset="0"/>
              <a:buChar char="•"/>
            </a:pPr>
            <a:endParaRPr lang="sv-SE" sz="1800" dirty="0">
              <a:solidFill>
                <a:schemeClr val="bg1"/>
              </a:solidFill>
              <a:latin typeface="Bembo" panose="02020502050201020203" pitchFamily="18" charset="0"/>
            </a:endParaRPr>
          </a:p>
          <a:p>
            <a:pPr marL="285750" indent="-285750">
              <a:buFont typeface="Arial" panose="020B0604020202020204" pitchFamily="34" charset="0"/>
              <a:buChar char="•"/>
            </a:pPr>
            <a:endParaRPr lang="sv-SE" sz="1800" dirty="0">
              <a:solidFill>
                <a:schemeClr val="bg1"/>
              </a:solidFill>
              <a:latin typeface="Bembo" panose="02020502050201020203" pitchFamily="18" charset="0"/>
            </a:endParaRPr>
          </a:p>
          <a:p>
            <a:pPr marL="285750" indent="-285750">
              <a:buFont typeface="Arial" panose="020B0604020202020204" pitchFamily="34" charset="0"/>
              <a:buChar char="•"/>
            </a:pPr>
            <a:endParaRPr lang="sv-SE" sz="1800" dirty="0">
              <a:solidFill>
                <a:schemeClr val="bg1"/>
              </a:solidFill>
              <a:latin typeface="Bembo" panose="02020502050201020203" pitchFamily="18" charset="0"/>
            </a:endParaRPr>
          </a:p>
          <a:p>
            <a:pPr marL="285750" indent="-285750">
              <a:buFont typeface="Arial" panose="020B0604020202020204" pitchFamily="34" charset="0"/>
              <a:buChar char="•"/>
            </a:pPr>
            <a:endParaRPr lang="sv-SE" sz="1800" dirty="0">
              <a:solidFill>
                <a:schemeClr val="bg1"/>
              </a:solidFill>
              <a:latin typeface="Bembo" panose="02020502050201020203" pitchFamily="18" charset="0"/>
            </a:endParaRPr>
          </a:p>
          <a:p>
            <a:pPr marL="285750" indent="-285750">
              <a:buFont typeface="Arial" panose="020B0604020202020204" pitchFamily="34" charset="0"/>
              <a:buChar char="•"/>
            </a:pPr>
            <a:endParaRPr lang="sv-SE" sz="1800" dirty="0">
              <a:solidFill>
                <a:schemeClr val="bg1"/>
              </a:solidFill>
              <a:latin typeface="Bembo" panose="02020502050201020203" pitchFamily="18" charset="0"/>
            </a:endParaRPr>
          </a:p>
          <a:p>
            <a:pPr marL="285750" indent="-285750">
              <a:buFont typeface="Arial" panose="020B0604020202020204" pitchFamily="34" charset="0"/>
              <a:buChar char="•"/>
            </a:pPr>
            <a:endParaRPr lang="sv-SE" sz="1800" dirty="0">
              <a:solidFill>
                <a:schemeClr val="bg1"/>
              </a:solidFill>
              <a:latin typeface="Bembo" panose="02020502050201020203" pitchFamily="18" charset="0"/>
            </a:endParaRPr>
          </a:p>
          <a:p>
            <a:pPr marL="285750" indent="-285750">
              <a:buFont typeface="Arial" panose="020B0604020202020204" pitchFamily="34" charset="0"/>
              <a:buChar char="•"/>
            </a:pPr>
            <a:endParaRPr lang="sv-SE" sz="1800" dirty="0">
              <a:solidFill>
                <a:schemeClr val="bg1"/>
              </a:solidFill>
              <a:latin typeface="Bembo" panose="02020502050201020203" pitchFamily="18" charset="0"/>
            </a:endParaRPr>
          </a:p>
          <a:p>
            <a:pPr marL="285750" indent="-285750">
              <a:buFont typeface="Arial" panose="020B0604020202020204" pitchFamily="34" charset="0"/>
              <a:buChar char="•"/>
            </a:pPr>
            <a:endParaRPr lang="sv-SE" sz="1800" dirty="0">
              <a:solidFill>
                <a:schemeClr val="bg1"/>
              </a:solidFill>
              <a:latin typeface="Bembo" panose="02020502050201020203" pitchFamily="18" charset="0"/>
            </a:endParaRPr>
          </a:p>
          <a:p>
            <a:pPr marL="285750" indent="-285750">
              <a:buFont typeface="Arial" panose="020B0604020202020204" pitchFamily="34" charset="0"/>
              <a:buChar char="•"/>
            </a:pPr>
            <a:endParaRPr lang="sv-SE" sz="1800" dirty="0">
              <a:solidFill>
                <a:schemeClr val="bg1"/>
              </a:solidFill>
              <a:latin typeface="Bembo" panose="02020502050201020203" pitchFamily="18" charset="0"/>
            </a:endParaRPr>
          </a:p>
          <a:p>
            <a:pPr marL="285750" indent="-285750">
              <a:buFont typeface="Arial" panose="020B0604020202020204" pitchFamily="34" charset="0"/>
              <a:buChar char="•"/>
            </a:pPr>
            <a:endParaRPr lang="sv-SE" sz="1800" dirty="0">
              <a:solidFill>
                <a:schemeClr val="bg1"/>
              </a:solidFill>
              <a:latin typeface="Bembo" panose="02020502050201020203" pitchFamily="18" charset="0"/>
            </a:endParaRPr>
          </a:p>
          <a:p>
            <a:pPr marL="285750" indent="-285750">
              <a:buFont typeface="Arial" panose="020B0604020202020204" pitchFamily="34" charset="0"/>
              <a:buChar char="•"/>
            </a:pPr>
            <a:endParaRPr lang="sv-SE" sz="1800" dirty="0">
              <a:solidFill>
                <a:schemeClr val="bg1"/>
              </a:solidFill>
              <a:latin typeface="Bembo" panose="02020502050201020203" pitchFamily="18" charset="0"/>
            </a:endParaRPr>
          </a:p>
          <a:p>
            <a:pPr marL="285750" indent="-285750">
              <a:buFont typeface="Arial" panose="020B0604020202020204" pitchFamily="34" charset="0"/>
              <a:buChar char="•"/>
            </a:pPr>
            <a:endParaRPr lang="sv-SE" sz="1800" dirty="0">
              <a:solidFill>
                <a:schemeClr val="bg1"/>
              </a:solidFill>
              <a:latin typeface="Bembo" panose="02020502050201020203" pitchFamily="18" charset="0"/>
            </a:endParaRPr>
          </a:p>
          <a:p>
            <a:pPr marL="285750" indent="-285750">
              <a:buFont typeface="Arial" panose="020B0604020202020204" pitchFamily="34" charset="0"/>
              <a:buChar char="•"/>
            </a:pPr>
            <a:endParaRPr lang="sv-SE" sz="1800" dirty="0">
              <a:solidFill>
                <a:schemeClr val="bg1"/>
              </a:solidFill>
              <a:latin typeface="Bembo" panose="02020502050201020203" pitchFamily="18" charset="0"/>
            </a:endParaRPr>
          </a:p>
          <a:p>
            <a:pPr marL="285750" indent="-285750">
              <a:buFont typeface="Arial" panose="020B0604020202020204" pitchFamily="34" charset="0"/>
              <a:buChar char="•"/>
            </a:pPr>
            <a:endParaRPr lang="sv-SE" sz="1800" dirty="0">
              <a:solidFill>
                <a:schemeClr val="bg1"/>
              </a:solidFill>
              <a:latin typeface="Bembo" panose="02020502050201020203" pitchFamily="18" charset="0"/>
            </a:endParaRPr>
          </a:p>
          <a:p>
            <a:pPr marL="285750" indent="-285750">
              <a:buFont typeface="Arial" panose="020B0604020202020204" pitchFamily="34" charset="0"/>
              <a:buChar char="•"/>
            </a:pPr>
            <a:endParaRPr lang="sv-SE" sz="1800" dirty="0">
              <a:solidFill>
                <a:schemeClr val="bg1"/>
              </a:solidFill>
              <a:latin typeface="Bembo" panose="02020502050201020203" pitchFamily="18" charset="0"/>
            </a:endParaRPr>
          </a:p>
          <a:p>
            <a:pPr marL="285750" indent="-285750">
              <a:buFont typeface="Arial" panose="020B0604020202020204" pitchFamily="34" charset="0"/>
              <a:buChar char="•"/>
            </a:pPr>
            <a:endParaRPr lang="sv-SE" sz="1800" dirty="0">
              <a:solidFill>
                <a:schemeClr val="bg1"/>
              </a:solidFill>
              <a:latin typeface="Bembo" panose="02020502050201020203" pitchFamily="18" charset="0"/>
            </a:endParaRPr>
          </a:p>
          <a:p>
            <a:endParaRPr lang="sv-SE" sz="1800" dirty="0">
              <a:solidFill>
                <a:schemeClr val="bg1"/>
              </a:solidFill>
              <a:latin typeface="Bembo" panose="02020502050201020203" pitchFamily="18" charset="0"/>
            </a:endParaRPr>
          </a:p>
          <a:p>
            <a:pPr marL="285750" indent="-285750">
              <a:buFont typeface="Arial" panose="020B0604020202020204" pitchFamily="34" charset="0"/>
              <a:buChar char="•"/>
            </a:pPr>
            <a:endParaRPr lang="sv-SE" sz="1800" dirty="0">
              <a:solidFill>
                <a:schemeClr val="bg1"/>
              </a:solidFill>
              <a:latin typeface="Bembo" panose="02020502050201020203" pitchFamily="18" charset="0"/>
            </a:endParaRPr>
          </a:p>
          <a:p>
            <a:pPr marL="342900" indent="-342900">
              <a:buFont typeface="Arial" panose="020B0604020202020204" pitchFamily="34" charset="0"/>
              <a:buChar char="•"/>
            </a:pPr>
            <a:endParaRPr lang="sv-SE" sz="1800" dirty="0">
              <a:solidFill>
                <a:schemeClr val="bg1"/>
              </a:solidFill>
              <a:latin typeface="Bembo" panose="02020502050201020203" pitchFamily="18" charset="0"/>
            </a:endParaRPr>
          </a:p>
          <a:p>
            <a:pPr marL="342900" indent="-342900">
              <a:buFont typeface="Arial" panose="020B0604020202020204" pitchFamily="34" charset="0"/>
              <a:buChar char="•"/>
            </a:pPr>
            <a:endParaRPr lang="sv-SE" sz="1800" dirty="0">
              <a:solidFill>
                <a:schemeClr val="bg1"/>
              </a:solidFill>
              <a:latin typeface="Bembo" panose="02020502050201020203" pitchFamily="18" charset="0"/>
            </a:endParaRPr>
          </a:p>
          <a:p>
            <a:pPr marL="342900" indent="-342900">
              <a:buFont typeface="Arial" panose="020B0604020202020204" pitchFamily="34" charset="0"/>
              <a:buChar char="•"/>
            </a:pPr>
            <a:endParaRPr lang="sv-SE" sz="1800" dirty="0">
              <a:solidFill>
                <a:schemeClr val="bg1"/>
              </a:solidFill>
              <a:latin typeface="Bembo" panose="02020502050201020203" pitchFamily="18" charset="0"/>
            </a:endParaRPr>
          </a:p>
          <a:p>
            <a:pPr marL="342900" indent="-342900">
              <a:buFont typeface="Arial" panose="020B0604020202020204" pitchFamily="34" charset="0"/>
              <a:buChar char="•"/>
            </a:pPr>
            <a:endParaRPr lang="sv-SE" sz="1800" dirty="0">
              <a:solidFill>
                <a:schemeClr val="bg1"/>
              </a:solidFill>
              <a:latin typeface="Bembo" panose="02020502050201020203" pitchFamily="18" charset="0"/>
            </a:endParaRPr>
          </a:p>
          <a:p>
            <a:pPr marL="342900" indent="-342900">
              <a:buFont typeface="Arial" panose="020B0604020202020204" pitchFamily="34" charset="0"/>
              <a:buChar char="•"/>
            </a:pPr>
            <a:endParaRPr lang="sv-SE" sz="1800" dirty="0">
              <a:solidFill>
                <a:schemeClr val="bg1"/>
              </a:solidFill>
              <a:latin typeface="Bembo" panose="02020502050201020203" pitchFamily="18" charset="0"/>
            </a:endParaRPr>
          </a:p>
          <a:p>
            <a:endParaRPr lang="sv-SE" sz="1800" dirty="0">
              <a:solidFill>
                <a:schemeClr val="bg1"/>
              </a:solidFill>
              <a:latin typeface="Bembo" panose="02020502050201020203" pitchFamily="18" charset="0"/>
            </a:endParaRPr>
          </a:p>
          <a:p>
            <a:endParaRPr lang="sv-SE" sz="1800" dirty="0">
              <a:solidFill>
                <a:schemeClr val="bg1"/>
              </a:solidFill>
              <a:latin typeface="Bembo" panose="02020502050201020203" pitchFamily="18" charset="0"/>
            </a:endParaRPr>
          </a:p>
          <a:p>
            <a:endParaRPr lang="sv-SE" sz="1800" dirty="0">
              <a:solidFill>
                <a:schemeClr val="bg1"/>
              </a:solidFill>
              <a:latin typeface="Bembo" panose="02020502050201020203" pitchFamily="18" charset="0"/>
            </a:endParaRPr>
          </a:p>
          <a:p>
            <a:pPr marL="342900" indent="-342900">
              <a:buFont typeface="Arial" panose="020B0604020202020204" pitchFamily="34" charset="0"/>
              <a:buChar char="•"/>
            </a:pPr>
            <a:endParaRPr lang="sv-SE" sz="2000" dirty="0">
              <a:solidFill>
                <a:schemeClr val="bg1"/>
              </a:solidFill>
              <a:latin typeface="Bembo" panose="02020502050201020203" pitchFamily="18" charset="0"/>
            </a:endParaRPr>
          </a:p>
          <a:p>
            <a:pPr marL="342900" indent="-342900">
              <a:buFont typeface="Arial" panose="020B0604020202020204" pitchFamily="34" charset="0"/>
              <a:buChar char="•"/>
            </a:pPr>
            <a:endParaRPr lang="sv-SE" sz="2000" dirty="0">
              <a:solidFill>
                <a:schemeClr val="bg1"/>
              </a:solidFill>
              <a:latin typeface="Bembo" panose="02020502050201020203" pitchFamily="18" charset="0"/>
            </a:endParaRPr>
          </a:p>
          <a:p>
            <a:endParaRPr lang="sv-SE" sz="2000" dirty="0">
              <a:solidFill>
                <a:schemeClr val="bg1"/>
              </a:solidFill>
              <a:latin typeface="Bembo" panose="02020502050201020203" pitchFamily="18" charset="0"/>
            </a:endParaRPr>
          </a:p>
          <a:p>
            <a:endParaRPr lang="sv-SE" sz="2400" b="1" dirty="0">
              <a:solidFill>
                <a:schemeClr val="bg1"/>
              </a:solidFill>
              <a:latin typeface="Seravek Basic Medium" panose="020B0703050000020004" pitchFamily="34" charset="0"/>
            </a:endParaRPr>
          </a:p>
          <a:p>
            <a:endParaRPr lang="sv-SE" sz="2400" b="1" dirty="0">
              <a:solidFill>
                <a:schemeClr val="bg1"/>
              </a:solidFill>
              <a:latin typeface="Seravek Basic Medium" panose="020B0703050000020004" pitchFamily="34" charset="0"/>
            </a:endParaRPr>
          </a:p>
          <a:p>
            <a:endParaRPr lang="sv-SE" sz="2400" b="1" dirty="0">
              <a:solidFill>
                <a:schemeClr val="bg1"/>
              </a:solidFill>
              <a:latin typeface="Seravek Basic Medium" panose="020B0703050000020004" pitchFamily="34" charset="0"/>
            </a:endParaRPr>
          </a:p>
          <a:p>
            <a:endParaRPr lang="sv-SE" sz="2400" b="1" dirty="0">
              <a:solidFill>
                <a:schemeClr val="bg1"/>
              </a:solidFill>
              <a:latin typeface="Seravek Basic Medium" panose="020B0703050000020004" pitchFamily="34" charset="0"/>
            </a:endParaRPr>
          </a:p>
          <a:p>
            <a:endParaRPr lang="en-GB" dirty="0"/>
          </a:p>
        </p:txBody>
      </p:sp>
      <p:pic>
        <p:nvPicPr>
          <p:cNvPr id="3" name="Bildobjekt 2">
            <a:hlinkClick r:id="rId2"/>
            <a:extLst>
              <a:ext uri="{FF2B5EF4-FFF2-40B4-BE49-F238E27FC236}">
                <a16:creationId xmlns:a16="http://schemas.microsoft.com/office/drawing/2014/main" id="{3F3C5B86-F277-4D13-A7F5-0D1FCC2A579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54032" y="3912946"/>
            <a:ext cx="2059250" cy="1358058"/>
          </a:xfrm>
          <a:prstGeom prst="rect">
            <a:avLst/>
          </a:prstGeom>
          <a:effectLst>
            <a:outerShdw blurRad="76200" dir="18900000" sy="23000" kx="-1200000" algn="bl" rotWithShape="0">
              <a:prstClr val="black">
                <a:alpha val="20000"/>
              </a:prstClr>
            </a:outerShdw>
          </a:effectLst>
        </p:spPr>
      </p:pic>
      <p:pic>
        <p:nvPicPr>
          <p:cNvPr id="4" name="Bildobjekt 3">
            <a:hlinkClick r:id="rId4"/>
            <a:extLst>
              <a:ext uri="{FF2B5EF4-FFF2-40B4-BE49-F238E27FC236}">
                <a16:creationId xmlns:a16="http://schemas.microsoft.com/office/drawing/2014/main" id="{D48A905A-1651-440C-8457-99F7572A5FBA}"/>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254032" y="2038771"/>
            <a:ext cx="2124402" cy="1274641"/>
          </a:xfrm>
          <a:prstGeom prst="rect">
            <a:avLst/>
          </a:prstGeom>
          <a:effectLst>
            <a:outerShdw blurRad="76200" dir="18900000" sy="23000" kx="-1200000" algn="bl" rotWithShape="0">
              <a:prstClr val="black">
                <a:alpha val="20000"/>
              </a:prstClr>
            </a:outerShdw>
          </a:effectLst>
        </p:spPr>
      </p:pic>
      <p:pic>
        <p:nvPicPr>
          <p:cNvPr id="6" name="Bildobjekt 5">
            <a:hlinkClick r:id="rId6"/>
            <a:extLst>
              <a:ext uri="{FF2B5EF4-FFF2-40B4-BE49-F238E27FC236}">
                <a16:creationId xmlns:a16="http://schemas.microsoft.com/office/drawing/2014/main" id="{1233148F-A354-4B33-8EB5-D40D856A269D}"/>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127519" y="3911539"/>
            <a:ext cx="2059251" cy="1358848"/>
          </a:xfrm>
          <a:prstGeom prst="rect">
            <a:avLst/>
          </a:prstGeom>
          <a:ln>
            <a:noFill/>
          </a:ln>
          <a:effectLst>
            <a:outerShdw blurRad="76200" dir="18900000" sy="23000" kx="-1200000" algn="bl" rotWithShape="0">
              <a:prstClr val="black">
                <a:alpha val="20000"/>
              </a:prstClr>
            </a:outerShdw>
            <a:softEdge rad="12700"/>
          </a:effectLst>
        </p:spPr>
      </p:pic>
      <p:sp>
        <p:nvSpPr>
          <p:cNvPr id="7" name="textruta 6">
            <a:extLst>
              <a:ext uri="{FF2B5EF4-FFF2-40B4-BE49-F238E27FC236}">
                <a16:creationId xmlns:a16="http://schemas.microsoft.com/office/drawing/2014/main" id="{C0500444-911D-484F-B461-64B037772110}"/>
              </a:ext>
            </a:extLst>
          </p:cNvPr>
          <p:cNvSpPr txBox="1"/>
          <p:nvPr/>
        </p:nvSpPr>
        <p:spPr>
          <a:xfrm>
            <a:off x="1187935" y="5271870"/>
            <a:ext cx="2237324" cy="477054"/>
          </a:xfrm>
          <a:prstGeom prst="rect">
            <a:avLst/>
          </a:prstGeom>
          <a:noFill/>
        </p:spPr>
        <p:txBody>
          <a:bodyPr wrap="square" rtlCol="0">
            <a:spAutoFit/>
          </a:bodyPr>
          <a:lstStyle/>
          <a:p>
            <a:pPr lvl="0" algn="ctr"/>
            <a:r>
              <a:rPr lang="sv-SE" dirty="0">
                <a:solidFill>
                  <a:schemeClr val="bg1"/>
                </a:solidFill>
              </a:rPr>
              <a:t>Matvanor</a:t>
            </a:r>
          </a:p>
          <a:p>
            <a:pPr lvl="0" algn="ctr"/>
            <a:r>
              <a:rPr lang="sv-SE" sz="700" dirty="0">
                <a:solidFill>
                  <a:schemeClr val="bg1"/>
                </a:solidFill>
              </a:rPr>
              <a:t>https://youtu.be/o7YPyG3cXGQ</a:t>
            </a:r>
          </a:p>
        </p:txBody>
      </p:sp>
      <p:sp>
        <p:nvSpPr>
          <p:cNvPr id="8" name="textruta 7">
            <a:extLst>
              <a:ext uri="{FF2B5EF4-FFF2-40B4-BE49-F238E27FC236}">
                <a16:creationId xmlns:a16="http://schemas.microsoft.com/office/drawing/2014/main" id="{6A9067C3-4C28-482B-8617-FD9CB0E176C5}"/>
              </a:ext>
            </a:extLst>
          </p:cNvPr>
          <p:cNvSpPr txBox="1"/>
          <p:nvPr/>
        </p:nvSpPr>
        <p:spPr>
          <a:xfrm>
            <a:off x="5001807" y="5283790"/>
            <a:ext cx="2381250" cy="477054"/>
          </a:xfrm>
          <a:prstGeom prst="rect">
            <a:avLst/>
          </a:prstGeom>
          <a:noFill/>
        </p:spPr>
        <p:txBody>
          <a:bodyPr wrap="square" rtlCol="0">
            <a:spAutoFit/>
          </a:bodyPr>
          <a:lstStyle/>
          <a:p>
            <a:pPr algn="ctr"/>
            <a:r>
              <a:rPr lang="sv-SE" dirty="0">
                <a:solidFill>
                  <a:schemeClr val="bg1"/>
                </a:solidFill>
              </a:rPr>
              <a:t>Alkohol</a:t>
            </a:r>
          </a:p>
          <a:p>
            <a:pPr algn="ctr"/>
            <a:r>
              <a:rPr lang="sv-SE" sz="700" dirty="0">
                <a:solidFill>
                  <a:schemeClr val="bg1"/>
                </a:solidFill>
              </a:rPr>
              <a:t>https://youtu.be/7Wx6kofFWkU</a:t>
            </a:r>
          </a:p>
        </p:txBody>
      </p:sp>
      <p:pic>
        <p:nvPicPr>
          <p:cNvPr id="9" name="Bildobjekt 8">
            <a:hlinkClick r:id="rId8"/>
            <a:extLst>
              <a:ext uri="{FF2B5EF4-FFF2-40B4-BE49-F238E27FC236}">
                <a16:creationId xmlns:a16="http://schemas.microsoft.com/office/drawing/2014/main" id="{DCE83C77-98E6-4339-9227-F6B52F694E40}"/>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5113526" y="2040440"/>
            <a:ext cx="2073244" cy="1272972"/>
          </a:xfrm>
          <a:prstGeom prst="rect">
            <a:avLst/>
          </a:prstGeom>
          <a:ln>
            <a:noFill/>
          </a:ln>
          <a:effectLst>
            <a:outerShdw blurRad="76200" dir="18900000" sy="23000" kx="-1200000" algn="bl" rotWithShape="0">
              <a:prstClr val="black">
                <a:alpha val="20000"/>
              </a:prstClr>
            </a:outerShdw>
            <a:softEdge rad="12700"/>
          </a:effectLst>
        </p:spPr>
      </p:pic>
      <p:sp>
        <p:nvSpPr>
          <p:cNvPr id="10" name="textruta 9">
            <a:extLst>
              <a:ext uri="{FF2B5EF4-FFF2-40B4-BE49-F238E27FC236}">
                <a16:creationId xmlns:a16="http://schemas.microsoft.com/office/drawing/2014/main" id="{A2939B8C-A02E-403C-A73A-7693E02570FB}"/>
              </a:ext>
            </a:extLst>
          </p:cNvPr>
          <p:cNvSpPr txBox="1"/>
          <p:nvPr/>
        </p:nvSpPr>
        <p:spPr>
          <a:xfrm>
            <a:off x="1154616" y="3310768"/>
            <a:ext cx="2386211" cy="477054"/>
          </a:xfrm>
          <a:prstGeom prst="rect">
            <a:avLst/>
          </a:prstGeom>
          <a:noFill/>
        </p:spPr>
        <p:txBody>
          <a:bodyPr wrap="square" rtlCol="0">
            <a:spAutoFit/>
          </a:bodyPr>
          <a:lstStyle/>
          <a:p>
            <a:pPr lvl="0" algn="ctr"/>
            <a:r>
              <a:rPr lang="sv-SE" dirty="0">
                <a:solidFill>
                  <a:schemeClr val="bg1"/>
                </a:solidFill>
              </a:rPr>
              <a:t>Fysisk aktivitet</a:t>
            </a:r>
          </a:p>
          <a:p>
            <a:pPr lvl="0" algn="ctr"/>
            <a:r>
              <a:rPr lang="sv-SE" sz="700" dirty="0">
                <a:solidFill>
                  <a:schemeClr val="bg1"/>
                </a:solidFill>
              </a:rPr>
              <a:t>http://www.youtube.com/watch?v=ompjG9LvKJI</a:t>
            </a:r>
          </a:p>
        </p:txBody>
      </p:sp>
      <p:sp>
        <p:nvSpPr>
          <p:cNvPr id="11" name="textruta 10">
            <a:extLst>
              <a:ext uri="{FF2B5EF4-FFF2-40B4-BE49-F238E27FC236}">
                <a16:creationId xmlns:a16="http://schemas.microsoft.com/office/drawing/2014/main" id="{A567E655-88FB-4502-A5FE-D0AF67B4E81D}"/>
              </a:ext>
            </a:extLst>
          </p:cNvPr>
          <p:cNvSpPr txBox="1"/>
          <p:nvPr/>
        </p:nvSpPr>
        <p:spPr>
          <a:xfrm>
            <a:off x="5063243" y="3298624"/>
            <a:ext cx="2381250" cy="477054"/>
          </a:xfrm>
          <a:prstGeom prst="rect">
            <a:avLst/>
          </a:prstGeom>
          <a:noFill/>
        </p:spPr>
        <p:txBody>
          <a:bodyPr wrap="square" rtlCol="0">
            <a:spAutoFit/>
          </a:bodyPr>
          <a:lstStyle/>
          <a:p>
            <a:pPr algn="ctr"/>
            <a:r>
              <a:rPr lang="sv-SE" dirty="0">
                <a:solidFill>
                  <a:schemeClr val="bg1"/>
                </a:solidFill>
              </a:rPr>
              <a:t>Rökning</a:t>
            </a:r>
          </a:p>
          <a:p>
            <a:pPr algn="ctr"/>
            <a:r>
              <a:rPr lang="sv-SE" sz="700" dirty="0">
                <a:solidFill>
                  <a:schemeClr val="bg1"/>
                </a:solidFill>
              </a:rPr>
              <a:t>http://www.youtube.com/watch?v=gX_wzcvtZFc</a:t>
            </a:r>
          </a:p>
        </p:txBody>
      </p:sp>
    </p:spTree>
    <p:extLst>
      <p:ext uri="{BB962C8B-B14F-4D97-AF65-F5344CB8AC3E}">
        <p14:creationId xmlns:p14="http://schemas.microsoft.com/office/powerpoint/2010/main" val="325459333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derrubrik 1">
            <a:extLst>
              <a:ext uri="{FF2B5EF4-FFF2-40B4-BE49-F238E27FC236}">
                <a16:creationId xmlns:a16="http://schemas.microsoft.com/office/drawing/2014/main" id="{0C4B695C-8141-4611-A456-5976388A8D77}"/>
              </a:ext>
            </a:extLst>
          </p:cNvPr>
          <p:cNvSpPr>
            <a:spLocks noGrp="1"/>
          </p:cNvSpPr>
          <p:nvPr>
            <p:ph type="subTitle" idx="1"/>
          </p:nvPr>
        </p:nvSpPr>
        <p:spPr>
          <a:xfrm>
            <a:off x="1023513" y="435558"/>
            <a:ext cx="7820297" cy="846647"/>
          </a:xfrm>
        </p:spPr>
        <p:txBody>
          <a:bodyPr/>
          <a:lstStyle/>
          <a:p>
            <a:r>
              <a:rPr lang="sv-SE" sz="1800" b="1" dirty="0">
                <a:solidFill>
                  <a:schemeClr val="bg1"/>
                </a:solidFill>
                <a:latin typeface="Seravek Basic Medium" panose="020B0703050000020004" pitchFamily="34" charset="0"/>
              </a:rPr>
              <a:t>Fortsättning</a:t>
            </a:r>
          </a:p>
          <a:p>
            <a:r>
              <a:rPr lang="sv-SE" b="1" dirty="0">
                <a:solidFill>
                  <a:schemeClr val="bg1"/>
                </a:solidFill>
                <a:latin typeface="Seravek Basic Medium" panose="020B0703050000020004" pitchFamily="34" charset="0"/>
              </a:rPr>
              <a:t>Varför riktlinjer för prevention och behandling vid ohälsosamma levnadsvanor?</a:t>
            </a:r>
          </a:p>
        </p:txBody>
      </p:sp>
      <p:graphicFrame>
        <p:nvGraphicFramePr>
          <p:cNvPr id="4" name="Platshållare för innehåll 5">
            <a:extLst>
              <a:ext uri="{FF2B5EF4-FFF2-40B4-BE49-F238E27FC236}">
                <a16:creationId xmlns:a16="http://schemas.microsoft.com/office/drawing/2014/main" id="{8F204FB8-E892-4CF1-93CA-F86BC55C5CC7}"/>
              </a:ext>
            </a:extLst>
          </p:cNvPr>
          <p:cNvGraphicFramePr>
            <a:graphicFrameLocks/>
          </p:cNvGraphicFramePr>
          <p:nvPr>
            <p:extLst>
              <p:ext uri="{D42A27DB-BD31-4B8C-83A1-F6EECF244321}">
                <p14:modId xmlns:p14="http://schemas.microsoft.com/office/powerpoint/2010/main" val="4241529770"/>
              </p:ext>
            </p:extLst>
          </p:nvPr>
        </p:nvGraphicFramePr>
        <p:xfrm>
          <a:off x="1239875" y="1761634"/>
          <a:ext cx="6840760" cy="384502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79442370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derrubrik 1">
            <a:extLst>
              <a:ext uri="{FF2B5EF4-FFF2-40B4-BE49-F238E27FC236}">
                <a16:creationId xmlns:a16="http://schemas.microsoft.com/office/drawing/2014/main" id="{0C4B695C-8141-4611-A456-5976388A8D77}"/>
              </a:ext>
            </a:extLst>
          </p:cNvPr>
          <p:cNvSpPr>
            <a:spLocks noGrp="1"/>
          </p:cNvSpPr>
          <p:nvPr>
            <p:ph type="subTitle" idx="1"/>
          </p:nvPr>
        </p:nvSpPr>
        <p:spPr>
          <a:xfrm>
            <a:off x="1554480" y="790564"/>
            <a:ext cx="5664926" cy="846647"/>
          </a:xfrm>
        </p:spPr>
        <p:txBody>
          <a:bodyPr/>
          <a:lstStyle/>
          <a:p>
            <a:pPr algn="ctr"/>
            <a:r>
              <a:rPr lang="sv-SE" b="1" dirty="0">
                <a:solidFill>
                  <a:schemeClr val="bg1"/>
                </a:solidFill>
                <a:latin typeface="Seravek Basic Medium" panose="020B0703050000020004" pitchFamily="34" charset="0"/>
              </a:rPr>
              <a:t>Vem riktar sig riktlinjerna till?</a:t>
            </a:r>
          </a:p>
        </p:txBody>
      </p:sp>
      <p:sp>
        <p:nvSpPr>
          <p:cNvPr id="3" name="Rektangel 2">
            <a:extLst>
              <a:ext uri="{FF2B5EF4-FFF2-40B4-BE49-F238E27FC236}">
                <a16:creationId xmlns:a16="http://schemas.microsoft.com/office/drawing/2014/main" id="{23609961-1ED7-4F70-9217-0992D96CB660}"/>
              </a:ext>
            </a:extLst>
          </p:cNvPr>
          <p:cNvSpPr/>
          <p:nvPr/>
        </p:nvSpPr>
        <p:spPr>
          <a:xfrm>
            <a:off x="1554480" y="1782657"/>
            <a:ext cx="6035040" cy="2677656"/>
          </a:xfrm>
          <a:prstGeom prst="rect">
            <a:avLst/>
          </a:prstGeom>
        </p:spPr>
        <p:txBody>
          <a:bodyPr wrap="square">
            <a:spAutoFit/>
          </a:bodyPr>
          <a:lstStyle/>
          <a:p>
            <a:r>
              <a:rPr lang="sv-SE" sz="2400" dirty="0">
                <a:solidFill>
                  <a:schemeClr val="bg1"/>
                </a:solidFill>
                <a:latin typeface="Bembo Std" panose="02020605060306020A03" pitchFamily="18" charset="0"/>
              </a:rPr>
              <a:t>Riktlinjernas rekommendationer gäller personer som redan har ohälsosamma levnadsvanor. </a:t>
            </a:r>
          </a:p>
          <a:p>
            <a:endParaRPr lang="sv-SE" sz="2400" dirty="0">
              <a:solidFill>
                <a:schemeClr val="bg1"/>
              </a:solidFill>
              <a:latin typeface="Bembo Std" panose="02020605060306020A03" pitchFamily="18" charset="0"/>
            </a:endParaRPr>
          </a:p>
          <a:p>
            <a:r>
              <a:rPr lang="sv-SE" sz="2400" dirty="0">
                <a:solidFill>
                  <a:schemeClr val="bg1"/>
                </a:solidFill>
                <a:latin typeface="Bembo Std" panose="02020605060306020A03" pitchFamily="18" charset="0"/>
              </a:rPr>
              <a:t>Riktlinjernas rekommendationer gäller hälso- och sjukvården, kommunal hälso- och sjukvård  samt tandvård.</a:t>
            </a:r>
          </a:p>
          <a:p>
            <a:endParaRPr lang="en-GB" sz="2400" dirty="0">
              <a:solidFill>
                <a:schemeClr val="bg1"/>
              </a:solidFill>
              <a:latin typeface="Bembo Std" panose="02020605060306020A03" pitchFamily="18" charset="0"/>
            </a:endParaRPr>
          </a:p>
        </p:txBody>
      </p:sp>
    </p:spTree>
    <p:extLst>
      <p:ext uri="{BB962C8B-B14F-4D97-AF65-F5344CB8AC3E}">
        <p14:creationId xmlns:p14="http://schemas.microsoft.com/office/powerpoint/2010/main" val="110840295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ubrik 2"/>
          <p:cNvSpPr>
            <a:spLocks noGrp="1"/>
          </p:cNvSpPr>
          <p:nvPr>
            <p:ph type="ctrTitle"/>
          </p:nvPr>
        </p:nvSpPr>
        <p:spPr>
          <a:xfrm>
            <a:off x="1041400" y="201336"/>
            <a:ext cx="7023100" cy="1669409"/>
          </a:xfrm>
        </p:spPr>
        <p:txBody>
          <a:bodyPr/>
          <a:lstStyle/>
          <a:p>
            <a:r>
              <a:rPr lang="en-GB" altLang="en-US" sz="2800" dirty="0" err="1">
                <a:solidFill>
                  <a:schemeClr val="bg1"/>
                </a:solidFill>
                <a:latin typeface="Seravek Basic" panose="020B0503040000020004" pitchFamily="34" charset="0"/>
                <a:ea typeface="Century Gothic" panose="020B0502020202020204" pitchFamily="34" charset="0"/>
                <a:cs typeface="Century Gothic" panose="020B0502020202020204" pitchFamily="34" charset="0"/>
              </a:rPr>
              <a:t>Olika</a:t>
            </a:r>
            <a:r>
              <a:rPr lang="en-GB" altLang="en-US" sz="2800" dirty="0">
                <a:solidFill>
                  <a:schemeClr val="bg1"/>
                </a:solidFill>
                <a:latin typeface="Seravek Basic" panose="020B0503040000020004" pitchFamily="34" charset="0"/>
                <a:ea typeface="Century Gothic" panose="020B0502020202020204" pitchFamily="34" charset="0"/>
                <a:cs typeface="Century Gothic" panose="020B0502020202020204" pitchFamily="34" charset="0"/>
              </a:rPr>
              <a:t> </a:t>
            </a:r>
            <a:r>
              <a:rPr lang="en-GB" altLang="en-US" sz="2800" dirty="0" err="1">
                <a:solidFill>
                  <a:schemeClr val="bg1"/>
                </a:solidFill>
                <a:latin typeface="Seravek Basic" panose="020B0503040000020004" pitchFamily="34" charset="0"/>
                <a:ea typeface="Century Gothic" panose="020B0502020202020204" pitchFamily="34" charset="0"/>
                <a:cs typeface="Century Gothic" panose="020B0502020202020204" pitchFamily="34" charset="0"/>
              </a:rPr>
              <a:t>typer</a:t>
            </a:r>
            <a:r>
              <a:rPr lang="en-GB" altLang="en-US" sz="2800" dirty="0">
                <a:solidFill>
                  <a:schemeClr val="bg1"/>
                </a:solidFill>
                <a:latin typeface="Seravek Basic" panose="020B0503040000020004" pitchFamily="34" charset="0"/>
                <a:ea typeface="Century Gothic" panose="020B0502020202020204" pitchFamily="34" charset="0"/>
                <a:cs typeface="Century Gothic" panose="020B0502020202020204" pitchFamily="34" charset="0"/>
              </a:rPr>
              <a:t> </a:t>
            </a:r>
            <a:r>
              <a:rPr lang="en-GB" altLang="en-US" sz="2800" dirty="0" err="1">
                <a:solidFill>
                  <a:schemeClr val="bg1"/>
                </a:solidFill>
                <a:latin typeface="Seravek Basic" panose="020B0503040000020004" pitchFamily="34" charset="0"/>
                <a:ea typeface="Century Gothic" panose="020B0502020202020204" pitchFamily="34" charset="0"/>
                <a:cs typeface="Century Gothic" panose="020B0502020202020204" pitchFamily="34" charset="0"/>
              </a:rPr>
              <a:t>av</a:t>
            </a:r>
            <a:r>
              <a:rPr lang="en-GB" altLang="en-US" sz="2800" dirty="0">
                <a:solidFill>
                  <a:schemeClr val="bg1"/>
                </a:solidFill>
                <a:latin typeface="Seravek Basic" panose="020B0503040000020004" pitchFamily="34" charset="0"/>
                <a:ea typeface="Century Gothic" panose="020B0502020202020204" pitchFamily="34" charset="0"/>
                <a:cs typeface="Century Gothic" panose="020B0502020202020204" pitchFamily="34" charset="0"/>
              </a:rPr>
              <a:t> </a:t>
            </a:r>
            <a:r>
              <a:rPr lang="en-GB" altLang="en-US" sz="2800" dirty="0" err="1">
                <a:solidFill>
                  <a:schemeClr val="bg1"/>
                </a:solidFill>
                <a:latin typeface="Seravek Basic" panose="020B0503040000020004" pitchFamily="34" charset="0"/>
                <a:ea typeface="Century Gothic" panose="020B0502020202020204" pitchFamily="34" charset="0"/>
                <a:cs typeface="Century Gothic" panose="020B0502020202020204" pitchFamily="34" charset="0"/>
              </a:rPr>
              <a:t>rekommendationer</a:t>
            </a:r>
            <a:r>
              <a:rPr lang="en-GB" altLang="en-US" sz="2800" dirty="0">
                <a:solidFill>
                  <a:schemeClr val="bg1"/>
                </a:solidFill>
                <a:latin typeface="Seravek Basic" panose="020B0503040000020004" pitchFamily="34" charset="0"/>
                <a:ea typeface="Century Gothic" panose="020B0502020202020204" pitchFamily="34" charset="0"/>
                <a:cs typeface="Century Gothic" panose="020B0502020202020204" pitchFamily="34" charset="0"/>
              </a:rPr>
              <a:t> </a:t>
            </a:r>
            <a:br>
              <a:rPr lang="en-GB" altLang="en-US" sz="2800" b="0" i="1" dirty="0">
                <a:solidFill>
                  <a:schemeClr val="bg1"/>
                </a:solidFill>
                <a:latin typeface="Seravek Basic" panose="020B0503040000020004" pitchFamily="34" charset="0"/>
                <a:ea typeface="Century Gothic" panose="020B0502020202020204" pitchFamily="34" charset="0"/>
                <a:cs typeface="Century Gothic" panose="020B0502020202020204" pitchFamily="34" charset="0"/>
              </a:rPr>
            </a:br>
            <a:endParaRPr lang="en-GB" sz="2800" dirty="0">
              <a:solidFill>
                <a:schemeClr val="bg1"/>
              </a:solidFill>
              <a:latin typeface="Seravek Basic" panose="020B0503040000020004" pitchFamily="34" charset="0"/>
            </a:endParaRPr>
          </a:p>
        </p:txBody>
      </p:sp>
      <p:graphicFrame>
        <p:nvGraphicFramePr>
          <p:cNvPr id="4" name="Tabell 3"/>
          <p:cNvGraphicFramePr>
            <a:graphicFrameLocks noGrp="1"/>
          </p:cNvGraphicFramePr>
          <p:nvPr>
            <p:extLst>
              <p:ext uri="{D42A27DB-BD31-4B8C-83A1-F6EECF244321}">
                <p14:modId xmlns:p14="http://schemas.microsoft.com/office/powerpoint/2010/main" val="2841068164"/>
              </p:ext>
            </p:extLst>
          </p:nvPr>
        </p:nvGraphicFramePr>
        <p:xfrm>
          <a:off x="736270" y="1318161"/>
          <a:ext cx="8020455" cy="4298868"/>
        </p:xfrm>
        <a:graphic>
          <a:graphicData uri="http://schemas.openxmlformats.org/drawingml/2006/table">
            <a:tbl>
              <a:tblPr firstRow="1" firstCol="1" bandRow="1">
                <a:tableStyleId>{5C22544A-7EE6-4342-B048-85BDC9FD1C3A}</a:tableStyleId>
              </a:tblPr>
              <a:tblGrid>
                <a:gridCol w="1907956">
                  <a:extLst>
                    <a:ext uri="{9D8B030D-6E8A-4147-A177-3AD203B41FA5}">
                      <a16:colId xmlns:a16="http://schemas.microsoft.com/office/drawing/2014/main" val="20000"/>
                    </a:ext>
                  </a:extLst>
                </a:gridCol>
                <a:gridCol w="6112499">
                  <a:extLst>
                    <a:ext uri="{9D8B030D-6E8A-4147-A177-3AD203B41FA5}">
                      <a16:colId xmlns:a16="http://schemas.microsoft.com/office/drawing/2014/main" val="20001"/>
                    </a:ext>
                  </a:extLst>
                </a:gridCol>
              </a:tblGrid>
              <a:tr h="680130">
                <a:tc>
                  <a:txBody>
                    <a:bodyPr/>
                    <a:lstStyle/>
                    <a:p>
                      <a:pPr marL="6350" marR="46990" indent="-6350">
                        <a:lnSpc>
                          <a:spcPct val="107000"/>
                        </a:lnSpc>
                        <a:spcAft>
                          <a:spcPts val="0"/>
                        </a:spcAft>
                      </a:pPr>
                      <a:r>
                        <a:rPr lang="en-GB" sz="1600" b="0" i="0">
                          <a:effectLst/>
                          <a:latin typeface="Bembo" panose="020B0604020202020204" pitchFamily="18" charset="0"/>
                        </a:rPr>
                        <a:t>Typ av  </a:t>
                      </a:r>
                    </a:p>
                    <a:p>
                      <a:pPr marL="6350" marR="46990" indent="-6350">
                        <a:lnSpc>
                          <a:spcPct val="107000"/>
                        </a:lnSpc>
                        <a:spcAft>
                          <a:spcPts val="0"/>
                        </a:spcAft>
                      </a:pPr>
                      <a:r>
                        <a:rPr lang="en-GB" sz="1600" b="0" i="0">
                          <a:effectLst/>
                          <a:latin typeface="Bembo" panose="020B0604020202020204" pitchFamily="18" charset="0"/>
                        </a:rPr>
                        <a:t>rekommendation </a:t>
                      </a:r>
                      <a:endParaRPr lang="en-GB" sz="1600" b="0" i="0" dirty="0">
                        <a:solidFill>
                          <a:srgbClr val="000000"/>
                        </a:solidFill>
                        <a:effectLst/>
                        <a:latin typeface="Bembo" panose="020B0604020202020204" pitchFamily="18" charset="0"/>
                        <a:ea typeface="Times New Roman" panose="02020603050405020304" pitchFamily="18" charset="0"/>
                        <a:cs typeface="Times New Roman" panose="02020603050405020304" pitchFamily="18" charset="0"/>
                      </a:endParaRPr>
                    </a:p>
                  </a:txBody>
                  <a:tcPr marL="61390" marR="65368" marT="39221" marB="0">
                    <a:solidFill>
                      <a:schemeClr val="bg1">
                        <a:lumMod val="50000"/>
                      </a:schemeClr>
                    </a:solidFill>
                  </a:tcPr>
                </a:tc>
                <a:tc>
                  <a:txBody>
                    <a:bodyPr/>
                    <a:lstStyle/>
                    <a:p>
                      <a:pPr marL="6350" marR="46990" indent="-6350">
                        <a:lnSpc>
                          <a:spcPct val="107000"/>
                        </a:lnSpc>
                        <a:spcAft>
                          <a:spcPts val="0"/>
                        </a:spcAft>
                      </a:pPr>
                      <a:r>
                        <a:rPr lang="en-GB" sz="1600" b="0" dirty="0" err="1">
                          <a:effectLst/>
                          <a:latin typeface="Bembo" panose="020B0604020202020204" pitchFamily="18" charset="0"/>
                        </a:rPr>
                        <a:t>Beskrivning</a:t>
                      </a:r>
                      <a:r>
                        <a:rPr lang="en-GB" sz="1600" dirty="0">
                          <a:effectLst/>
                          <a:latin typeface="Bembo" panose="020B0604020202020204" pitchFamily="18" charset="0"/>
                        </a:rPr>
                        <a:t> </a:t>
                      </a:r>
                      <a:endParaRPr lang="en-GB" sz="1600" dirty="0">
                        <a:solidFill>
                          <a:srgbClr val="000000"/>
                        </a:solidFill>
                        <a:effectLst/>
                        <a:latin typeface="Bembo" panose="020B0604020202020204" pitchFamily="18" charset="0"/>
                        <a:ea typeface="Times New Roman" panose="02020603050405020304" pitchFamily="18" charset="0"/>
                        <a:cs typeface="Times New Roman" panose="02020603050405020304" pitchFamily="18" charset="0"/>
                      </a:endParaRPr>
                    </a:p>
                  </a:txBody>
                  <a:tcPr marL="61390" marR="65368" marT="39221" marB="0">
                    <a:solidFill>
                      <a:schemeClr val="bg1">
                        <a:lumMod val="50000"/>
                      </a:schemeClr>
                    </a:solidFill>
                  </a:tcPr>
                </a:tc>
                <a:extLst>
                  <a:ext uri="{0D108BD9-81ED-4DB2-BD59-A6C34878D82A}">
                    <a16:rowId xmlns:a16="http://schemas.microsoft.com/office/drawing/2014/main" val="10000"/>
                  </a:ext>
                </a:extLst>
              </a:tr>
              <a:tr h="1783619">
                <a:tc>
                  <a:txBody>
                    <a:bodyPr/>
                    <a:lstStyle/>
                    <a:p>
                      <a:pPr marL="6350" marR="46990" indent="-6350">
                        <a:lnSpc>
                          <a:spcPct val="107000"/>
                        </a:lnSpc>
                        <a:spcAft>
                          <a:spcPts val="0"/>
                        </a:spcAft>
                      </a:pPr>
                      <a:r>
                        <a:rPr lang="en-GB" sz="1600" b="0" dirty="0" err="1">
                          <a:effectLst/>
                          <a:latin typeface="Bembo" panose="020B0604020202020204" pitchFamily="18" charset="0"/>
                        </a:rPr>
                        <a:t>Rangordning</a:t>
                      </a:r>
                      <a:r>
                        <a:rPr lang="en-GB" sz="1600" b="0" dirty="0">
                          <a:effectLst/>
                          <a:latin typeface="Bembo" panose="020B0604020202020204" pitchFamily="18" charset="0"/>
                        </a:rPr>
                        <a:t> </a:t>
                      </a:r>
                    </a:p>
                    <a:p>
                      <a:pPr marL="6350" marR="46990" indent="-6350">
                        <a:lnSpc>
                          <a:spcPct val="107000"/>
                        </a:lnSpc>
                        <a:spcAft>
                          <a:spcPts val="0"/>
                        </a:spcAft>
                      </a:pPr>
                      <a:r>
                        <a:rPr lang="en-GB" sz="1600" b="0" dirty="0">
                          <a:effectLst/>
                          <a:latin typeface="Bembo" panose="020B0604020202020204" pitchFamily="18" charset="0"/>
                        </a:rPr>
                        <a:t>1–10 </a:t>
                      </a:r>
                      <a:endParaRPr lang="en-GB" sz="1600" b="0" dirty="0">
                        <a:solidFill>
                          <a:srgbClr val="000000"/>
                        </a:solidFill>
                        <a:effectLst/>
                        <a:latin typeface="Bembo" panose="020B0604020202020204" pitchFamily="18" charset="0"/>
                        <a:ea typeface="Times New Roman" panose="02020603050405020304" pitchFamily="18" charset="0"/>
                        <a:cs typeface="Times New Roman" panose="02020603050405020304" pitchFamily="18" charset="0"/>
                      </a:endParaRPr>
                    </a:p>
                  </a:txBody>
                  <a:tcPr marL="61390" marR="65368" marT="39221" marB="0">
                    <a:solidFill>
                      <a:schemeClr val="bg1">
                        <a:lumMod val="50000"/>
                      </a:schemeClr>
                    </a:solidFill>
                  </a:tcPr>
                </a:tc>
                <a:tc>
                  <a:txBody>
                    <a:bodyPr/>
                    <a:lstStyle/>
                    <a:p>
                      <a:pPr marL="6350" marR="46990" indent="-6350">
                        <a:lnSpc>
                          <a:spcPct val="107000"/>
                        </a:lnSpc>
                        <a:spcAft>
                          <a:spcPts val="0"/>
                        </a:spcAft>
                      </a:pPr>
                      <a:r>
                        <a:rPr lang="en-GB" sz="1400" i="0" dirty="0" err="1">
                          <a:solidFill>
                            <a:schemeClr val="bg1"/>
                          </a:solidFill>
                          <a:effectLst/>
                          <a:latin typeface="Bembo" panose="020B0604020202020204" pitchFamily="18" charset="0"/>
                        </a:rPr>
                        <a:t>Åtgärder</a:t>
                      </a:r>
                      <a:r>
                        <a:rPr lang="en-GB" sz="1400" i="0" dirty="0">
                          <a:solidFill>
                            <a:schemeClr val="bg1"/>
                          </a:solidFill>
                          <a:effectLst/>
                          <a:latin typeface="Bembo" panose="020B0604020202020204" pitchFamily="18" charset="0"/>
                        </a:rPr>
                        <a:t> </a:t>
                      </a:r>
                      <a:r>
                        <a:rPr lang="en-GB" sz="1400" i="0" dirty="0" err="1">
                          <a:solidFill>
                            <a:schemeClr val="bg1"/>
                          </a:solidFill>
                          <a:effectLst/>
                          <a:latin typeface="Bembo" panose="020B0604020202020204" pitchFamily="18" charset="0"/>
                        </a:rPr>
                        <a:t>som</a:t>
                      </a:r>
                      <a:r>
                        <a:rPr lang="en-GB" sz="1400" i="0" dirty="0">
                          <a:solidFill>
                            <a:schemeClr val="bg1"/>
                          </a:solidFill>
                          <a:effectLst/>
                          <a:latin typeface="Bembo" panose="020B0604020202020204" pitchFamily="18" charset="0"/>
                        </a:rPr>
                        <a:t> </a:t>
                      </a:r>
                      <a:r>
                        <a:rPr lang="en-GB" sz="1400" i="0" dirty="0" err="1">
                          <a:solidFill>
                            <a:schemeClr val="bg1"/>
                          </a:solidFill>
                          <a:effectLst/>
                          <a:latin typeface="Bembo" panose="020B0604020202020204" pitchFamily="18" charset="0"/>
                        </a:rPr>
                        <a:t>hälso</a:t>
                      </a:r>
                      <a:r>
                        <a:rPr lang="en-GB" sz="1400" i="0" dirty="0">
                          <a:solidFill>
                            <a:schemeClr val="bg1"/>
                          </a:solidFill>
                          <a:effectLst/>
                          <a:latin typeface="Bembo" panose="020B0604020202020204" pitchFamily="18" charset="0"/>
                        </a:rPr>
                        <a:t>- </a:t>
                      </a:r>
                      <a:r>
                        <a:rPr lang="en-GB" sz="1400" i="0" dirty="0" err="1">
                          <a:solidFill>
                            <a:schemeClr val="bg1"/>
                          </a:solidFill>
                          <a:effectLst/>
                          <a:latin typeface="Bembo" panose="020B0604020202020204" pitchFamily="18" charset="0"/>
                        </a:rPr>
                        <a:t>och</a:t>
                      </a:r>
                      <a:r>
                        <a:rPr lang="en-GB" sz="1400" i="0" dirty="0">
                          <a:solidFill>
                            <a:schemeClr val="bg1"/>
                          </a:solidFill>
                          <a:effectLst/>
                          <a:latin typeface="Bembo" panose="020B0604020202020204" pitchFamily="18" charset="0"/>
                        </a:rPr>
                        <a:t> </a:t>
                      </a:r>
                      <a:r>
                        <a:rPr lang="en-GB" sz="1400" i="0" dirty="0" err="1">
                          <a:solidFill>
                            <a:schemeClr val="bg1"/>
                          </a:solidFill>
                          <a:effectLst/>
                          <a:latin typeface="Bembo" panose="020B0604020202020204" pitchFamily="18" charset="0"/>
                        </a:rPr>
                        <a:t>sjukvården</a:t>
                      </a:r>
                      <a:r>
                        <a:rPr lang="en-GB" sz="1400" i="0" dirty="0">
                          <a:solidFill>
                            <a:schemeClr val="bg1"/>
                          </a:solidFill>
                          <a:effectLst/>
                          <a:latin typeface="Bembo" panose="020B0604020202020204" pitchFamily="18" charset="0"/>
                        </a:rPr>
                        <a:t> </a:t>
                      </a:r>
                      <a:r>
                        <a:rPr lang="en-GB" sz="1400" i="0" dirty="0" err="1">
                          <a:solidFill>
                            <a:schemeClr val="bg1"/>
                          </a:solidFill>
                          <a:effectLst/>
                          <a:latin typeface="Bembo" panose="020B0604020202020204" pitchFamily="18" charset="0"/>
                        </a:rPr>
                        <a:t>bör</a:t>
                      </a:r>
                      <a:r>
                        <a:rPr lang="en-GB" sz="1400" i="0" dirty="0">
                          <a:solidFill>
                            <a:schemeClr val="bg1"/>
                          </a:solidFill>
                          <a:effectLst/>
                          <a:latin typeface="Bembo" panose="020B0604020202020204" pitchFamily="18" charset="0"/>
                        </a:rPr>
                        <a:t>, </a:t>
                      </a:r>
                      <a:r>
                        <a:rPr lang="en-GB" sz="1400" i="0" dirty="0" err="1">
                          <a:solidFill>
                            <a:schemeClr val="bg1"/>
                          </a:solidFill>
                          <a:effectLst/>
                          <a:latin typeface="Bembo" panose="020B0604020202020204" pitchFamily="18" charset="0"/>
                        </a:rPr>
                        <a:t>kan</a:t>
                      </a:r>
                      <a:r>
                        <a:rPr lang="en-GB" sz="1400" i="0" dirty="0">
                          <a:solidFill>
                            <a:schemeClr val="bg1"/>
                          </a:solidFill>
                          <a:effectLst/>
                          <a:latin typeface="Bembo" panose="020B0604020202020204" pitchFamily="18" charset="0"/>
                        </a:rPr>
                        <a:t> </a:t>
                      </a:r>
                      <a:r>
                        <a:rPr lang="en-GB" sz="1400" i="0" dirty="0" err="1">
                          <a:solidFill>
                            <a:schemeClr val="bg1"/>
                          </a:solidFill>
                          <a:effectLst/>
                          <a:latin typeface="Bembo" panose="020B0604020202020204" pitchFamily="18" charset="0"/>
                        </a:rPr>
                        <a:t>eller</a:t>
                      </a:r>
                      <a:r>
                        <a:rPr lang="en-GB" sz="1400" i="0" dirty="0">
                          <a:solidFill>
                            <a:schemeClr val="bg1"/>
                          </a:solidFill>
                          <a:effectLst/>
                          <a:latin typeface="Bembo" panose="020B0604020202020204" pitchFamily="18" charset="0"/>
                        </a:rPr>
                        <a:t> </a:t>
                      </a:r>
                      <a:r>
                        <a:rPr lang="en-GB" sz="1400" i="0" dirty="0" err="1">
                          <a:solidFill>
                            <a:schemeClr val="bg1"/>
                          </a:solidFill>
                          <a:effectLst/>
                          <a:latin typeface="Bembo" panose="020B0604020202020204" pitchFamily="18" charset="0"/>
                        </a:rPr>
                        <a:t>kan</a:t>
                      </a:r>
                      <a:r>
                        <a:rPr lang="en-GB" sz="1400" i="0" dirty="0">
                          <a:solidFill>
                            <a:schemeClr val="bg1"/>
                          </a:solidFill>
                          <a:effectLst/>
                          <a:latin typeface="Bembo" panose="020B0604020202020204" pitchFamily="18" charset="0"/>
                        </a:rPr>
                        <a:t> </a:t>
                      </a:r>
                      <a:r>
                        <a:rPr lang="en-GB" sz="1400" i="0" dirty="0" err="1">
                          <a:solidFill>
                            <a:schemeClr val="bg1"/>
                          </a:solidFill>
                          <a:effectLst/>
                          <a:latin typeface="Bembo" panose="020B0604020202020204" pitchFamily="18" charset="0"/>
                        </a:rPr>
                        <a:t>i</a:t>
                      </a:r>
                      <a:r>
                        <a:rPr lang="en-GB" sz="1400" i="0" dirty="0">
                          <a:solidFill>
                            <a:schemeClr val="bg1"/>
                          </a:solidFill>
                          <a:effectLst/>
                          <a:latin typeface="Bembo" panose="020B0604020202020204" pitchFamily="18" charset="0"/>
                        </a:rPr>
                        <a:t> </a:t>
                      </a:r>
                      <a:r>
                        <a:rPr lang="en-GB" sz="1400" i="0" dirty="0" err="1">
                          <a:solidFill>
                            <a:schemeClr val="bg1"/>
                          </a:solidFill>
                          <a:effectLst/>
                          <a:latin typeface="Bembo" panose="020B0604020202020204" pitchFamily="18" charset="0"/>
                        </a:rPr>
                        <a:t>undantagsfall</a:t>
                      </a:r>
                      <a:r>
                        <a:rPr lang="en-GB" sz="1400" i="0" dirty="0">
                          <a:solidFill>
                            <a:schemeClr val="bg1"/>
                          </a:solidFill>
                          <a:effectLst/>
                          <a:latin typeface="Bembo" panose="020B0604020202020204" pitchFamily="18" charset="0"/>
                        </a:rPr>
                        <a:t> </a:t>
                      </a:r>
                      <a:r>
                        <a:rPr lang="en-GB" sz="1400" i="0" dirty="0" err="1">
                          <a:solidFill>
                            <a:schemeClr val="bg1"/>
                          </a:solidFill>
                          <a:effectLst/>
                          <a:latin typeface="Bembo" panose="020B0604020202020204" pitchFamily="18" charset="0"/>
                        </a:rPr>
                        <a:t>erbjuda</a:t>
                      </a:r>
                      <a:r>
                        <a:rPr lang="en-GB" sz="1400" i="0" dirty="0">
                          <a:solidFill>
                            <a:schemeClr val="bg1"/>
                          </a:solidFill>
                          <a:effectLst/>
                          <a:latin typeface="Bembo" panose="020B0604020202020204" pitchFamily="18" charset="0"/>
                        </a:rPr>
                        <a:t>. De </a:t>
                      </a:r>
                      <a:r>
                        <a:rPr lang="en-GB" sz="1400" i="0" dirty="0" err="1">
                          <a:solidFill>
                            <a:schemeClr val="bg1"/>
                          </a:solidFill>
                          <a:effectLst/>
                          <a:latin typeface="Bembo" panose="020B0604020202020204" pitchFamily="18" charset="0"/>
                        </a:rPr>
                        <a:t>rangordnade</a:t>
                      </a:r>
                      <a:r>
                        <a:rPr lang="en-GB" sz="1400" i="0" dirty="0">
                          <a:solidFill>
                            <a:schemeClr val="bg1"/>
                          </a:solidFill>
                          <a:effectLst/>
                          <a:latin typeface="Bembo" panose="020B0604020202020204" pitchFamily="18" charset="0"/>
                        </a:rPr>
                        <a:t> </a:t>
                      </a:r>
                      <a:r>
                        <a:rPr lang="en-GB" sz="1400" i="0" dirty="0" err="1">
                          <a:solidFill>
                            <a:schemeClr val="bg1"/>
                          </a:solidFill>
                          <a:effectLst/>
                          <a:latin typeface="Bembo" panose="020B0604020202020204" pitchFamily="18" charset="0"/>
                        </a:rPr>
                        <a:t>åtgärderna</a:t>
                      </a:r>
                      <a:r>
                        <a:rPr lang="en-GB" sz="1400" i="0" dirty="0">
                          <a:solidFill>
                            <a:schemeClr val="bg1"/>
                          </a:solidFill>
                          <a:effectLst/>
                          <a:latin typeface="Bembo" panose="020B0604020202020204" pitchFamily="18" charset="0"/>
                        </a:rPr>
                        <a:t> </a:t>
                      </a:r>
                      <a:r>
                        <a:rPr lang="en-GB" sz="1400" i="0" dirty="0" err="1">
                          <a:solidFill>
                            <a:schemeClr val="bg1"/>
                          </a:solidFill>
                          <a:effectLst/>
                          <a:latin typeface="Bembo" panose="020B0604020202020204" pitchFamily="18" charset="0"/>
                        </a:rPr>
                        <a:t>redovisas</a:t>
                      </a:r>
                      <a:r>
                        <a:rPr lang="en-GB" sz="1400" i="0" dirty="0">
                          <a:solidFill>
                            <a:schemeClr val="bg1"/>
                          </a:solidFill>
                          <a:effectLst/>
                          <a:latin typeface="Bembo" panose="020B0604020202020204" pitchFamily="18" charset="0"/>
                        </a:rPr>
                        <a:t> </a:t>
                      </a:r>
                      <a:r>
                        <a:rPr lang="en-GB" sz="1400" i="0" dirty="0" err="1">
                          <a:solidFill>
                            <a:schemeClr val="bg1"/>
                          </a:solidFill>
                          <a:effectLst/>
                          <a:latin typeface="Bembo" panose="020B0604020202020204" pitchFamily="18" charset="0"/>
                        </a:rPr>
                        <a:t>enligt</a:t>
                      </a:r>
                      <a:r>
                        <a:rPr lang="en-GB" sz="1400" i="0" dirty="0">
                          <a:solidFill>
                            <a:schemeClr val="bg1"/>
                          </a:solidFill>
                          <a:effectLst/>
                          <a:latin typeface="Bembo" panose="020B0604020202020204" pitchFamily="18" charset="0"/>
                        </a:rPr>
                        <a:t> </a:t>
                      </a:r>
                      <a:r>
                        <a:rPr lang="en-GB" sz="1400" i="0" dirty="0" err="1">
                          <a:solidFill>
                            <a:schemeClr val="bg1"/>
                          </a:solidFill>
                          <a:effectLst/>
                          <a:latin typeface="Bembo" panose="020B0604020202020204" pitchFamily="18" charset="0"/>
                        </a:rPr>
                        <a:t>prioriteringsskalan</a:t>
                      </a:r>
                      <a:r>
                        <a:rPr lang="en-GB" sz="1400" i="0" dirty="0">
                          <a:solidFill>
                            <a:schemeClr val="bg1"/>
                          </a:solidFill>
                          <a:effectLst/>
                          <a:latin typeface="Bembo" panose="020B0604020202020204" pitchFamily="18" charset="0"/>
                        </a:rPr>
                        <a:t> 1–10, </a:t>
                      </a:r>
                      <a:r>
                        <a:rPr lang="en-GB" sz="1400" i="0" dirty="0" err="1">
                          <a:solidFill>
                            <a:schemeClr val="bg1"/>
                          </a:solidFill>
                          <a:effectLst/>
                          <a:latin typeface="Bembo" panose="020B0604020202020204" pitchFamily="18" charset="0"/>
                        </a:rPr>
                        <a:t>där</a:t>
                      </a:r>
                      <a:r>
                        <a:rPr lang="en-GB" sz="1400" i="0" dirty="0">
                          <a:solidFill>
                            <a:schemeClr val="bg1"/>
                          </a:solidFill>
                          <a:effectLst/>
                          <a:latin typeface="Bembo" panose="020B0604020202020204" pitchFamily="18" charset="0"/>
                        </a:rPr>
                        <a:t> </a:t>
                      </a:r>
                      <a:r>
                        <a:rPr lang="en-GB" sz="1400" i="0" dirty="0" err="1">
                          <a:solidFill>
                            <a:schemeClr val="bg1"/>
                          </a:solidFill>
                          <a:effectLst/>
                          <a:latin typeface="Bembo" panose="020B0604020202020204" pitchFamily="18" charset="0"/>
                        </a:rPr>
                        <a:t>åtgärder</a:t>
                      </a:r>
                      <a:r>
                        <a:rPr lang="en-GB" sz="1400" i="0" dirty="0">
                          <a:solidFill>
                            <a:schemeClr val="bg1"/>
                          </a:solidFill>
                          <a:effectLst/>
                          <a:latin typeface="Bembo" panose="020B0604020202020204" pitchFamily="18" charset="0"/>
                        </a:rPr>
                        <a:t> med </a:t>
                      </a:r>
                      <a:r>
                        <a:rPr lang="en-GB" sz="1400" i="0" dirty="0" err="1">
                          <a:solidFill>
                            <a:schemeClr val="bg1"/>
                          </a:solidFill>
                          <a:effectLst/>
                          <a:latin typeface="Bembo" panose="020B0604020202020204" pitchFamily="18" charset="0"/>
                        </a:rPr>
                        <a:t>prioritering</a:t>
                      </a:r>
                      <a:r>
                        <a:rPr lang="en-GB" sz="1400" i="0" dirty="0">
                          <a:solidFill>
                            <a:schemeClr val="bg1"/>
                          </a:solidFill>
                          <a:effectLst/>
                          <a:latin typeface="Bembo" panose="020B0604020202020204" pitchFamily="18" charset="0"/>
                        </a:rPr>
                        <a:t> 1 har </a:t>
                      </a:r>
                      <a:r>
                        <a:rPr lang="en-GB" sz="1400" i="0" dirty="0" err="1">
                          <a:solidFill>
                            <a:schemeClr val="bg1"/>
                          </a:solidFill>
                          <a:effectLst/>
                          <a:latin typeface="Bembo" panose="020B0604020202020204" pitchFamily="18" charset="0"/>
                        </a:rPr>
                        <a:t>högst</a:t>
                      </a:r>
                      <a:r>
                        <a:rPr lang="en-GB" sz="1400" i="0" dirty="0">
                          <a:solidFill>
                            <a:schemeClr val="bg1"/>
                          </a:solidFill>
                          <a:effectLst/>
                          <a:latin typeface="Bembo" panose="020B0604020202020204" pitchFamily="18" charset="0"/>
                        </a:rPr>
                        <a:t> </a:t>
                      </a:r>
                      <a:r>
                        <a:rPr lang="en-GB" sz="1400" i="0" dirty="0" err="1">
                          <a:solidFill>
                            <a:schemeClr val="bg1"/>
                          </a:solidFill>
                          <a:effectLst/>
                          <a:latin typeface="Bembo" panose="020B0604020202020204" pitchFamily="18" charset="0"/>
                        </a:rPr>
                        <a:t>angelägenhetsgrad</a:t>
                      </a:r>
                      <a:r>
                        <a:rPr lang="en-GB" sz="1400" i="0" dirty="0">
                          <a:solidFill>
                            <a:schemeClr val="bg1"/>
                          </a:solidFill>
                          <a:effectLst/>
                          <a:latin typeface="Bembo" panose="020B0604020202020204" pitchFamily="18" charset="0"/>
                        </a:rPr>
                        <a:t> </a:t>
                      </a:r>
                      <a:r>
                        <a:rPr lang="en-GB" sz="1400" i="0" dirty="0" err="1">
                          <a:solidFill>
                            <a:schemeClr val="bg1"/>
                          </a:solidFill>
                          <a:effectLst/>
                          <a:latin typeface="Bembo" panose="020B0604020202020204" pitchFamily="18" charset="0"/>
                        </a:rPr>
                        <a:t>och</a:t>
                      </a:r>
                      <a:r>
                        <a:rPr lang="en-GB" sz="1400" i="0" dirty="0">
                          <a:solidFill>
                            <a:schemeClr val="bg1"/>
                          </a:solidFill>
                          <a:effectLst/>
                          <a:latin typeface="Bembo" panose="020B0604020202020204" pitchFamily="18" charset="0"/>
                        </a:rPr>
                        <a:t> 10 </a:t>
                      </a:r>
                      <a:r>
                        <a:rPr lang="en-GB" sz="1400" i="0" dirty="0" err="1">
                          <a:solidFill>
                            <a:schemeClr val="bg1"/>
                          </a:solidFill>
                          <a:effectLst/>
                          <a:latin typeface="Bembo" panose="020B0604020202020204" pitchFamily="18" charset="0"/>
                        </a:rPr>
                        <a:t>lägst</a:t>
                      </a:r>
                      <a:r>
                        <a:rPr lang="en-GB" sz="1400" i="0" dirty="0">
                          <a:solidFill>
                            <a:schemeClr val="bg1"/>
                          </a:solidFill>
                          <a:effectLst/>
                          <a:latin typeface="Bembo" panose="020B0604020202020204" pitchFamily="18" charset="0"/>
                        </a:rPr>
                        <a:t>. </a:t>
                      </a:r>
                    </a:p>
                    <a:p>
                      <a:pPr marL="6350" marR="46990" lvl="0" indent="-6350" algn="l" defTabSz="457200" rtl="0" eaLnBrk="1" fontAlgn="auto" latinLnBrk="0" hangingPunct="1">
                        <a:lnSpc>
                          <a:spcPct val="107000"/>
                        </a:lnSpc>
                        <a:spcBef>
                          <a:spcPts val="0"/>
                        </a:spcBef>
                        <a:spcAft>
                          <a:spcPts val="0"/>
                        </a:spcAft>
                        <a:buClrTx/>
                        <a:buSzTx/>
                        <a:buFontTx/>
                        <a:buNone/>
                        <a:tabLst/>
                        <a:defRPr/>
                      </a:pPr>
                      <a:endParaRPr lang="en-GB" sz="1400" i="0" kern="1200" dirty="0">
                        <a:solidFill>
                          <a:schemeClr val="bg1"/>
                        </a:solidFill>
                        <a:effectLst/>
                        <a:latin typeface="Bembo" panose="020B0604020202020204" pitchFamily="18" charset="0"/>
                        <a:ea typeface="+mn-ea"/>
                        <a:cs typeface="+mn-cs"/>
                      </a:endParaRPr>
                    </a:p>
                    <a:p>
                      <a:pPr marL="6350" marR="46990" lvl="0" indent="-6350" algn="l" defTabSz="457200" rtl="0" eaLnBrk="1" fontAlgn="auto" latinLnBrk="0" hangingPunct="1">
                        <a:lnSpc>
                          <a:spcPct val="107000"/>
                        </a:lnSpc>
                        <a:spcBef>
                          <a:spcPts val="0"/>
                        </a:spcBef>
                        <a:spcAft>
                          <a:spcPts val="0"/>
                        </a:spcAft>
                        <a:buClrTx/>
                        <a:buSzTx/>
                        <a:buFontTx/>
                        <a:buNone/>
                        <a:tabLst/>
                        <a:defRPr/>
                      </a:pPr>
                      <a:r>
                        <a:rPr lang="en-GB" sz="1400" i="0" kern="1200" dirty="0" err="1">
                          <a:solidFill>
                            <a:schemeClr val="bg1"/>
                          </a:solidFill>
                          <a:effectLst/>
                          <a:latin typeface="Bembo" panose="020B0604020202020204" pitchFamily="18" charset="0"/>
                          <a:ea typeface="+mn-ea"/>
                          <a:cs typeface="+mn-cs"/>
                        </a:rPr>
                        <a:t>Formuleringen</a:t>
                      </a:r>
                      <a:r>
                        <a:rPr lang="en-GB" sz="1400" i="0" kern="1200" dirty="0">
                          <a:solidFill>
                            <a:schemeClr val="bg1"/>
                          </a:solidFill>
                          <a:effectLst/>
                          <a:latin typeface="Bembo" panose="020B0604020202020204" pitchFamily="18" charset="0"/>
                          <a:ea typeface="+mn-ea"/>
                          <a:cs typeface="+mn-cs"/>
                        </a:rPr>
                        <a:t> </a:t>
                      </a:r>
                      <a:r>
                        <a:rPr lang="en-GB" sz="1400" i="0" kern="1200" dirty="0" err="1">
                          <a:solidFill>
                            <a:schemeClr val="bg1"/>
                          </a:solidFill>
                          <a:effectLst/>
                          <a:latin typeface="Bembo" panose="020B0604020202020204" pitchFamily="18" charset="0"/>
                          <a:ea typeface="+mn-ea"/>
                          <a:cs typeface="+mn-cs"/>
                        </a:rPr>
                        <a:t>bör</a:t>
                      </a:r>
                      <a:r>
                        <a:rPr lang="en-GB" sz="1400" i="0" kern="1200" dirty="0">
                          <a:solidFill>
                            <a:schemeClr val="bg1"/>
                          </a:solidFill>
                          <a:effectLst/>
                          <a:latin typeface="Bembo" panose="020B0604020202020204" pitchFamily="18" charset="0"/>
                          <a:ea typeface="+mn-ea"/>
                          <a:cs typeface="+mn-cs"/>
                        </a:rPr>
                        <a:t> </a:t>
                      </a:r>
                      <a:r>
                        <a:rPr lang="en-GB" sz="1400" i="0" kern="1200" dirty="0" err="1">
                          <a:solidFill>
                            <a:schemeClr val="bg1"/>
                          </a:solidFill>
                          <a:effectLst/>
                          <a:latin typeface="Bembo" panose="020B0604020202020204" pitchFamily="18" charset="0"/>
                          <a:ea typeface="+mn-ea"/>
                          <a:cs typeface="+mn-cs"/>
                        </a:rPr>
                        <a:t>används</a:t>
                      </a:r>
                      <a:r>
                        <a:rPr lang="en-GB" sz="1400" i="0" kern="1200" dirty="0">
                          <a:solidFill>
                            <a:schemeClr val="bg1"/>
                          </a:solidFill>
                          <a:effectLst/>
                          <a:latin typeface="Bembo" panose="020B0604020202020204" pitchFamily="18" charset="0"/>
                          <a:ea typeface="+mn-ea"/>
                          <a:cs typeface="+mn-cs"/>
                        </a:rPr>
                        <a:t> </a:t>
                      </a:r>
                      <a:r>
                        <a:rPr lang="en-GB" sz="1400" i="0" kern="1200" dirty="0" err="1">
                          <a:solidFill>
                            <a:schemeClr val="bg1"/>
                          </a:solidFill>
                          <a:effectLst/>
                          <a:latin typeface="Bembo" panose="020B0604020202020204" pitchFamily="18" charset="0"/>
                          <a:ea typeface="+mn-ea"/>
                          <a:cs typeface="+mn-cs"/>
                        </a:rPr>
                        <a:t>för</a:t>
                      </a:r>
                      <a:r>
                        <a:rPr lang="en-GB" sz="1400" i="0" kern="1200" dirty="0">
                          <a:solidFill>
                            <a:schemeClr val="bg1"/>
                          </a:solidFill>
                          <a:effectLst/>
                          <a:latin typeface="Bembo" panose="020B0604020202020204" pitchFamily="18" charset="0"/>
                          <a:ea typeface="+mn-ea"/>
                          <a:cs typeface="+mn-cs"/>
                        </a:rPr>
                        <a:t> </a:t>
                      </a:r>
                      <a:r>
                        <a:rPr lang="en-GB" sz="1400" i="0" kern="1200" dirty="0" err="1">
                          <a:solidFill>
                            <a:schemeClr val="bg1"/>
                          </a:solidFill>
                          <a:effectLst/>
                          <a:latin typeface="Bembo" panose="020B0604020202020204" pitchFamily="18" charset="0"/>
                          <a:ea typeface="+mn-ea"/>
                          <a:cs typeface="+mn-cs"/>
                        </a:rPr>
                        <a:t>rekommendationer</a:t>
                      </a:r>
                      <a:r>
                        <a:rPr lang="en-GB" sz="1400" i="0" kern="1200" dirty="0">
                          <a:solidFill>
                            <a:schemeClr val="bg1"/>
                          </a:solidFill>
                          <a:effectLst/>
                          <a:latin typeface="Bembo" panose="020B0604020202020204" pitchFamily="18" charset="0"/>
                          <a:ea typeface="+mn-ea"/>
                          <a:cs typeface="+mn-cs"/>
                        </a:rPr>
                        <a:t> med </a:t>
                      </a:r>
                      <a:r>
                        <a:rPr lang="en-GB" sz="1400" i="0" kern="1200" dirty="0" err="1">
                          <a:solidFill>
                            <a:schemeClr val="bg1"/>
                          </a:solidFill>
                          <a:effectLst/>
                          <a:latin typeface="Bembo" panose="020B0604020202020204" pitchFamily="18" charset="0"/>
                          <a:ea typeface="+mn-ea"/>
                          <a:cs typeface="+mn-cs"/>
                        </a:rPr>
                        <a:t>rangordning</a:t>
                      </a:r>
                      <a:r>
                        <a:rPr lang="en-GB" sz="1400" i="0" kern="1200" dirty="0">
                          <a:solidFill>
                            <a:schemeClr val="bg1"/>
                          </a:solidFill>
                          <a:effectLst/>
                          <a:latin typeface="Bembo" panose="020B0604020202020204" pitchFamily="18" charset="0"/>
                          <a:ea typeface="+mn-ea"/>
                          <a:cs typeface="+mn-cs"/>
                        </a:rPr>
                        <a:t> 1–3, </a:t>
                      </a:r>
                      <a:r>
                        <a:rPr lang="en-GB" sz="1400" i="0" kern="1200" dirty="0" err="1">
                          <a:solidFill>
                            <a:schemeClr val="bg1"/>
                          </a:solidFill>
                          <a:effectLst/>
                          <a:latin typeface="Bembo" panose="020B0604020202020204" pitchFamily="18" charset="0"/>
                          <a:ea typeface="+mn-ea"/>
                          <a:cs typeface="+mn-cs"/>
                        </a:rPr>
                        <a:t>kan</a:t>
                      </a:r>
                      <a:r>
                        <a:rPr lang="en-GB" sz="1400" i="0" kern="1200" dirty="0">
                          <a:solidFill>
                            <a:schemeClr val="bg1"/>
                          </a:solidFill>
                          <a:effectLst/>
                          <a:latin typeface="Bembo" panose="020B0604020202020204" pitchFamily="18" charset="0"/>
                          <a:ea typeface="+mn-ea"/>
                          <a:cs typeface="+mn-cs"/>
                        </a:rPr>
                        <a:t> </a:t>
                      </a:r>
                      <a:r>
                        <a:rPr lang="en-GB" sz="1400" i="0" kern="1200" dirty="0" err="1">
                          <a:solidFill>
                            <a:schemeClr val="bg1"/>
                          </a:solidFill>
                          <a:effectLst/>
                          <a:latin typeface="Bembo" panose="020B0604020202020204" pitchFamily="18" charset="0"/>
                          <a:ea typeface="+mn-ea"/>
                          <a:cs typeface="+mn-cs"/>
                        </a:rPr>
                        <a:t>för</a:t>
                      </a:r>
                      <a:r>
                        <a:rPr lang="en-GB" sz="1400" i="0" kern="1200" dirty="0">
                          <a:solidFill>
                            <a:schemeClr val="bg1"/>
                          </a:solidFill>
                          <a:effectLst/>
                          <a:latin typeface="Bembo" panose="020B0604020202020204" pitchFamily="18" charset="0"/>
                          <a:ea typeface="+mn-ea"/>
                          <a:cs typeface="+mn-cs"/>
                        </a:rPr>
                        <a:t> 4–7 </a:t>
                      </a:r>
                      <a:r>
                        <a:rPr lang="en-GB" sz="1400" i="0" kern="1200" dirty="0" err="1">
                          <a:solidFill>
                            <a:schemeClr val="bg1"/>
                          </a:solidFill>
                          <a:effectLst/>
                          <a:latin typeface="Bembo" panose="020B0604020202020204" pitchFamily="18" charset="0"/>
                          <a:ea typeface="+mn-ea"/>
                          <a:cs typeface="+mn-cs"/>
                        </a:rPr>
                        <a:t>och</a:t>
                      </a:r>
                      <a:r>
                        <a:rPr lang="en-GB" sz="1400" i="0" kern="1200" dirty="0">
                          <a:solidFill>
                            <a:schemeClr val="bg1"/>
                          </a:solidFill>
                          <a:effectLst/>
                          <a:latin typeface="Bembo" panose="020B0604020202020204" pitchFamily="18" charset="0"/>
                          <a:ea typeface="+mn-ea"/>
                          <a:cs typeface="+mn-cs"/>
                        </a:rPr>
                        <a:t> </a:t>
                      </a:r>
                      <a:r>
                        <a:rPr lang="en-GB" sz="1400" i="0" kern="1200" dirty="0" err="1">
                          <a:solidFill>
                            <a:schemeClr val="bg1"/>
                          </a:solidFill>
                          <a:effectLst/>
                          <a:latin typeface="Bembo" panose="020B0604020202020204" pitchFamily="18" charset="0"/>
                          <a:ea typeface="+mn-ea"/>
                          <a:cs typeface="+mn-cs"/>
                        </a:rPr>
                        <a:t>kan</a:t>
                      </a:r>
                      <a:r>
                        <a:rPr lang="en-GB" sz="1400" i="0" kern="1200" dirty="0">
                          <a:solidFill>
                            <a:schemeClr val="bg1"/>
                          </a:solidFill>
                          <a:effectLst/>
                          <a:latin typeface="Bembo" panose="020B0604020202020204" pitchFamily="18" charset="0"/>
                          <a:ea typeface="+mn-ea"/>
                          <a:cs typeface="+mn-cs"/>
                        </a:rPr>
                        <a:t> </a:t>
                      </a:r>
                      <a:r>
                        <a:rPr lang="en-GB" sz="1400" i="0" kern="1200" dirty="0" err="1">
                          <a:solidFill>
                            <a:schemeClr val="bg1"/>
                          </a:solidFill>
                          <a:effectLst/>
                          <a:latin typeface="Bembo" panose="020B0604020202020204" pitchFamily="18" charset="0"/>
                          <a:ea typeface="+mn-ea"/>
                          <a:cs typeface="+mn-cs"/>
                        </a:rPr>
                        <a:t>i</a:t>
                      </a:r>
                      <a:r>
                        <a:rPr lang="en-GB" sz="1400" i="0" kern="1200" dirty="0">
                          <a:solidFill>
                            <a:schemeClr val="bg1"/>
                          </a:solidFill>
                          <a:effectLst/>
                          <a:latin typeface="Bembo" panose="020B0604020202020204" pitchFamily="18" charset="0"/>
                          <a:ea typeface="+mn-ea"/>
                          <a:cs typeface="+mn-cs"/>
                        </a:rPr>
                        <a:t> </a:t>
                      </a:r>
                      <a:r>
                        <a:rPr lang="en-GB" sz="1400" i="0" kern="1200" dirty="0" err="1">
                          <a:solidFill>
                            <a:schemeClr val="bg1"/>
                          </a:solidFill>
                          <a:effectLst/>
                          <a:latin typeface="Bembo" panose="020B0604020202020204" pitchFamily="18" charset="0"/>
                          <a:ea typeface="+mn-ea"/>
                          <a:cs typeface="+mn-cs"/>
                        </a:rPr>
                        <a:t>undantagsfall</a:t>
                      </a:r>
                      <a:r>
                        <a:rPr lang="en-GB" sz="1400" i="0" kern="1200" dirty="0">
                          <a:solidFill>
                            <a:schemeClr val="bg1"/>
                          </a:solidFill>
                          <a:effectLst/>
                          <a:latin typeface="Bembo" panose="020B0604020202020204" pitchFamily="18" charset="0"/>
                          <a:ea typeface="+mn-ea"/>
                          <a:cs typeface="+mn-cs"/>
                        </a:rPr>
                        <a:t> </a:t>
                      </a:r>
                      <a:r>
                        <a:rPr lang="en-GB" sz="1400" i="0" kern="1200" dirty="0" err="1">
                          <a:solidFill>
                            <a:schemeClr val="bg1"/>
                          </a:solidFill>
                          <a:effectLst/>
                          <a:latin typeface="Bembo" panose="020B0604020202020204" pitchFamily="18" charset="0"/>
                          <a:ea typeface="+mn-ea"/>
                          <a:cs typeface="+mn-cs"/>
                        </a:rPr>
                        <a:t>för</a:t>
                      </a:r>
                      <a:r>
                        <a:rPr lang="en-GB" sz="1400" i="0" kern="1200" dirty="0">
                          <a:solidFill>
                            <a:schemeClr val="bg1"/>
                          </a:solidFill>
                          <a:effectLst/>
                          <a:latin typeface="Bembo" panose="020B0604020202020204" pitchFamily="18" charset="0"/>
                          <a:ea typeface="+mn-ea"/>
                          <a:cs typeface="+mn-cs"/>
                        </a:rPr>
                        <a:t> 8–10.</a:t>
                      </a:r>
                      <a:br>
                        <a:rPr lang="en-GB" sz="1400" i="0" kern="1200" dirty="0">
                          <a:solidFill>
                            <a:schemeClr val="bg1"/>
                          </a:solidFill>
                          <a:effectLst/>
                          <a:latin typeface="Bembo" panose="020B0604020202020204" pitchFamily="18" charset="0"/>
                          <a:ea typeface="+mn-ea"/>
                          <a:cs typeface="+mn-cs"/>
                        </a:rPr>
                      </a:br>
                      <a:r>
                        <a:rPr lang="en-GB" sz="1400" i="0" kern="1200" dirty="0">
                          <a:solidFill>
                            <a:schemeClr val="bg1"/>
                          </a:solidFill>
                          <a:effectLst/>
                          <a:latin typeface="Bembo" panose="020B0604020202020204" pitchFamily="18" charset="0"/>
                          <a:ea typeface="+mn-ea"/>
                          <a:cs typeface="+mn-cs"/>
                        </a:rPr>
                        <a:t>   </a:t>
                      </a:r>
                    </a:p>
                  </a:txBody>
                  <a:tcPr marL="61390" marR="65368" marT="39221" marB="0">
                    <a:solidFill>
                      <a:schemeClr val="bg1">
                        <a:lumMod val="50000"/>
                      </a:schemeClr>
                    </a:solidFill>
                  </a:tcPr>
                </a:tc>
                <a:extLst>
                  <a:ext uri="{0D108BD9-81ED-4DB2-BD59-A6C34878D82A}">
                    <a16:rowId xmlns:a16="http://schemas.microsoft.com/office/drawing/2014/main" val="10001"/>
                  </a:ext>
                </a:extLst>
              </a:tr>
              <a:tr h="803576">
                <a:tc>
                  <a:txBody>
                    <a:bodyPr/>
                    <a:lstStyle/>
                    <a:p>
                      <a:pPr marL="6350" marR="46990" indent="-6350">
                        <a:lnSpc>
                          <a:spcPct val="107000"/>
                        </a:lnSpc>
                        <a:spcAft>
                          <a:spcPts val="0"/>
                        </a:spcAft>
                      </a:pPr>
                      <a:r>
                        <a:rPr lang="en-GB" sz="1600" b="0" dirty="0" err="1">
                          <a:effectLst/>
                          <a:latin typeface="Bembo" panose="020B0604020202020204" pitchFamily="18" charset="0"/>
                        </a:rPr>
                        <a:t>FoU</a:t>
                      </a:r>
                      <a:r>
                        <a:rPr lang="en-GB" sz="1600" dirty="0">
                          <a:effectLst/>
                          <a:latin typeface="Bembo" panose="020B0604020202020204" pitchFamily="18" charset="0"/>
                        </a:rPr>
                        <a:t> </a:t>
                      </a:r>
                      <a:endParaRPr lang="en-GB" sz="1600" dirty="0">
                        <a:solidFill>
                          <a:srgbClr val="000000"/>
                        </a:solidFill>
                        <a:effectLst/>
                        <a:latin typeface="Bembo" panose="020B0604020202020204" pitchFamily="18" charset="0"/>
                        <a:ea typeface="Times New Roman" panose="02020603050405020304" pitchFamily="18" charset="0"/>
                        <a:cs typeface="Times New Roman" panose="02020603050405020304" pitchFamily="18" charset="0"/>
                      </a:endParaRPr>
                    </a:p>
                  </a:txBody>
                  <a:tcPr marL="61390" marR="65368" marT="39221" marB="0">
                    <a:solidFill>
                      <a:schemeClr val="bg1">
                        <a:lumMod val="50000"/>
                      </a:schemeClr>
                    </a:solidFill>
                  </a:tcPr>
                </a:tc>
                <a:tc>
                  <a:txBody>
                    <a:bodyPr/>
                    <a:lstStyle/>
                    <a:p>
                      <a:pPr marL="6350" marR="46990" indent="-6350">
                        <a:lnSpc>
                          <a:spcPct val="107000"/>
                        </a:lnSpc>
                        <a:spcAft>
                          <a:spcPts val="0"/>
                        </a:spcAft>
                      </a:pPr>
                      <a:r>
                        <a:rPr lang="en-GB" sz="1400" dirty="0" err="1">
                          <a:solidFill>
                            <a:schemeClr val="bg1"/>
                          </a:solidFill>
                          <a:effectLst/>
                          <a:latin typeface="Bembo" panose="020B0604020202020204" pitchFamily="18" charset="0"/>
                        </a:rPr>
                        <a:t>Åtgärder</a:t>
                      </a:r>
                      <a:r>
                        <a:rPr lang="en-GB" sz="1400" dirty="0">
                          <a:solidFill>
                            <a:schemeClr val="bg1"/>
                          </a:solidFill>
                          <a:effectLst/>
                          <a:latin typeface="Bembo" panose="020B0604020202020204" pitchFamily="18" charset="0"/>
                        </a:rPr>
                        <a:t> </a:t>
                      </a:r>
                      <a:r>
                        <a:rPr lang="en-GB" sz="1400" dirty="0" err="1">
                          <a:solidFill>
                            <a:schemeClr val="bg1"/>
                          </a:solidFill>
                          <a:effectLst/>
                          <a:latin typeface="Bembo" panose="020B0604020202020204" pitchFamily="18" charset="0"/>
                        </a:rPr>
                        <a:t>som</a:t>
                      </a:r>
                      <a:r>
                        <a:rPr lang="en-GB" sz="1400" dirty="0">
                          <a:solidFill>
                            <a:schemeClr val="bg1"/>
                          </a:solidFill>
                          <a:effectLst/>
                          <a:latin typeface="Bembo" panose="020B0604020202020204" pitchFamily="18" charset="0"/>
                        </a:rPr>
                        <a:t> </a:t>
                      </a:r>
                      <a:r>
                        <a:rPr lang="en-GB" sz="1400" dirty="0" err="1">
                          <a:solidFill>
                            <a:schemeClr val="bg1"/>
                          </a:solidFill>
                          <a:effectLst/>
                          <a:latin typeface="Bembo" panose="020B0604020202020204" pitchFamily="18" charset="0"/>
                        </a:rPr>
                        <a:t>hälso</a:t>
                      </a:r>
                      <a:r>
                        <a:rPr lang="en-GB" sz="1400" dirty="0">
                          <a:solidFill>
                            <a:schemeClr val="bg1"/>
                          </a:solidFill>
                          <a:effectLst/>
                          <a:latin typeface="Bembo" panose="020B0604020202020204" pitchFamily="18" charset="0"/>
                        </a:rPr>
                        <a:t>- </a:t>
                      </a:r>
                      <a:r>
                        <a:rPr lang="en-GB" sz="1400" dirty="0" err="1">
                          <a:solidFill>
                            <a:schemeClr val="bg1"/>
                          </a:solidFill>
                          <a:effectLst/>
                          <a:latin typeface="Bembo" panose="020B0604020202020204" pitchFamily="18" charset="0"/>
                        </a:rPr>
                        <a:t>och</a:t>
                      </a:r>
                      <a:r>
                        <a:rPr lang="en-GB" sz="1400" dirty="0">
                          <a:solidFill>
                            <a:schemeClr val="bg1"/>
                          </a:solidFill>
                          <a:effectLst/>
                          <a:latin typeface="Bembo" panose="020B0604020202020204" pitchFamily="18" charset="0"/>
                        </a:rPr>
                        <a:t> </a:t>
                      </a:r>
                      <a:r>
                        <a:rPr lang="en-GB" sz="1400" dirty="0" err="1">
                          <a:solidFill>
                            <a:schemeClr val="bg1"/>
                          </a:solidFill>
                          <a:effectLst/>
                          <a:latin typeface="Bembo" panose="020B0604020202020204" pitchFamily="18" charset="0"/>
                        </a:rPr>
                        <a:t>sjukvården</a:t>
                      </a:r>
                      <a:r>
                        <a:rPr lang="en-GB" sz="1400" dirty="0">
                          <a:solidFill>
                            <a:schemeClr val="bg1"/>
                          </a:solidFill>
                          <a:effectLst/>
                          <a:latin typeface="Bembo" panose="020B0604020202020204" pitchFamily="18" charset="0"/>
                        </a:rPr>
                        <a:t> </a:t>
                      </a:r>
                      <a:r>
                        <a:rPr lang="en-GB" sz="1400" dirty="0" err="1">
                          <a:solidFill>
                            <a:schemeClr val="bg1"/>
                          </a:solidFill>
                          <a:effectLst/>
                          <a:latin typeface="Bembo" panose="020B0604020202020204" pitchFamily="18" charset="0"/>
                        </a:rPr>
                        <a:t>inte</a:t>
                      </a:r>
                      <a:r>
                        <a:rPr lang="en-GB" sz="1400" dirty="0">
                          <a:solidFill>
                            <a:schemeClr val="bg1"/>
                          </a:solidFill>
                          <a:effectLst/>
                          <a:latin typeface="Bembo" panose="020B0604020202020204" pitchFamily="18" charset="0"/>
                        </a:rPr>
                        <a:t> </a:t>
                      </a:r>
                      <a:r>
                        <a:rPr lang="en-GB" sz="1400" dirty="0" err="1">
                          <a:solidFill>
                            <a:schemeClr val="bg1"/>
                          </a:solidFill>
                          <a:effectLst/>
                          <a:latin typeface="Bembo" panose="020B0604020202020204" pitchFamily="18" charset="0"/>
                        </a:rPr>
                        <a:t>bör</a:t>
                      </a:r>
                      <a:r>
                        <a:rPr lang="en-GB" sz="1400" dirty="0">
                          <a:solidFill>
                            <a:schemeClr val="bg1"/>
                          </a:solidFill>
                          <a:effectLst/>
                          <a:latin typeface="Bembo" panose="020B0604020202020204" pitchFamily="18" charset="0"/>
                        </a:rPr>
                        <a:t> </a:t>
                      </a:r>
                      <a:r>
                        <a:rPr lang="en-GB" sz="1400" dirty="0" err="1">
                          <a:solidFill>
                            <a:schemeClr val="bg1"/>
                          </a:solidFill>
                          <a:effectLst/>
                          <a:latin typeface="Bembo" panose="020B0604020202020204" pitchFamily="18" charset="0"/>
                        </a:rPr>
                        <a:t>utföra</a:t>
                      </a:r>
                      <a:r>
                        <a:rPr lang="en-GB" sz="1400" dirty="0">
                          <a:solidFill>
                            <a:schemeClr val="bg1"/>
                          </a:solidFill>
                          <a:effectLst/>
                          <a:latin typeface="Bembo" panose="020B0604020202020204" pitchFamily="18" charset="0"/>
                        </a:rPr>
                        <a:t> </a:t>
                      </a:r>
                      <a:r>
                        <a:rPr lang="en-GB" sz="1400" dirty="0" err="1">
                          <a:solidFill>
                            <a:schemeClr val="bg1"/>
                          </a:solidFill>
                          <a:effectLst/>
                          <a:latin typeface="Bembo" panose="020B0604020202020204" pitchFamily="18" charset="0"/>
                        </a:rPr>
                        <a:t>rutinmässigt</a:t>
                      </a:r>
                      <a:r>
                        <a:rPr lang="en-GB" sz="1400" dirty="0">
                          <a:solidFill>
                            <a:schemeClr val="bg1"/>
                          </a:solidFill>
                          <a:effectLst/>
                          <a:latin typeface="Bembo" panose="020B0604020202020204" pitchFamily="18" charset="0"/>
                        </a:rPr>
                        <a:t>, </a:t>
                      </a:r>
                      <a:r>
                        <a:rPr lang="en-GB" sz="1400" dirty="0" err="1">
                          <a:solidFill>
                            <a:schemeClr val="bg1"/>
                          </a:solidFill>
                          <a:effectLst/>
                          <a:latin typeface="Bembo" panose="020B0604020202020204" pitchFamily="18" charset="0"/>
                        </a:rPr>
                        <a:t>utan</a:t>
                      </a:r>
                      <a:r>
                        <a:rPr lang="en-GB" sz="1400" dirty="0">
                          <a:solidFill>
                            <a:schemeClr val="bg1"/>
                          </a:solidFill>
                          <a:effectLst/>
                          <a:latin typeface="Bembo" panose="020B0604020202020204" pitchFamily="18" charset="0"/>
                        </a:rPr>
                        <a:t> </a:t>
                      </a:r>
                      <a:r>
                        <a:rPr lang="en-GB" sz="1400" dirty="0" err="1">
                          <a:solidFill>
                            <a:schemeClr val="bg1"/>
                          </a:solidFill>
                          <a:effectLst/>
                          <a:latin typeface="Bembo" panose="020B0604020202020204" pitchFamily="18" charset="0"/>
                        </a:rPr>
                        <a:t>endast</a:t>
                      </a:r>
                      <a:r>
                        <a:rPr lang="en-GB" sz="1400" dirty="0">
                          <a:solidFill>
                            <a:schemeClr val="bg1"/>
                          </a:solidFill>
                          <a:effectLst/>
                          <a:latin typeface="Bembo" panose="020B0604020202020204" pitchFamily="18" charset="0"/>
                        </a:rPr>
                        <a:t> </a:t>
                      </a:r>
                      <a:r>
                        <a:rPr lang="en-GB" sz="1400" dirty="0" err="1">
                          <a:solidFill>
                            <a:schemeClr val="bg1"/>
                          </a:solidFill>
                          <a:effectLst/>
                          <a:latin typeface="Bembo" panose="020B0604020202020204" pitchFamily="18" charset="0"/>
                        </a:rPr>
                        <a:t>inom</a:t>
                      </a:r>
                      <a:r>
                        <a:rPr lang="en-GB" sz="1400" dirty="0">
                          <a:solidFill>
                            <a:schemeClr val="bg1"/>
                          </a:solidFill>
                          <a:effectLst/>
                          <a:latin typeface="Bembo" panose="020B0604020202020204" pitchFamily="18" charset="0"/>
                        </a:rPr>
                        <a:t> ramen </a:t>
                      </a:r>
                      <a:r>
                        <a:rPr lang="en-GB" sz="1400" dirty="0" err="1">
                          <a:solidFill>
                            <a:schemeClr val="bg1"/>
                          </a:solidFill>
                          <a:effectLst/>
                          <a:latin typeface="Bembo" panose="020B0604020202020204" pitchFamily="18" charset="0"/>
                        </a:rPr>
                        <a:t>för</a:t>
                      </a:r>
                      <a:r>
                        <a:rPr lang="en-GB" sz="1400" dirty="0">
                          <a:solidFill>
                            <a:schemeClr val="bg1"/>
                          </a:solidFill>
                          <a:effectLst/>
                          <a:latin typeface="Bembo" panose="020B0604020202020204" pitchFamily="18" charset="0"/>
                        </a:rPr>
                        <a:t> </a:t>
                      </a:r>
                      <a:r>
                        <a:rPr lang="en-GB" sz="1400" dirty="0" err="1">
                          <a:solidFill>
                            <a:schemeClr val="bg1"/>
                          </a:solidFill>
                          <a:effectLst/>
                          <a:latin typeface="Bembo" panose="020B0604020202020204" pitchFamily="18" charset="0"/>
                        </a:rPr>
                        <a:t>forskning</a:t>
                      </a:r>
                      <a:r>
                        <a:rPr lang="en-GB" sz="1400" dirty="0">
                          <a:solidFill>
                            <a:schemeClr val="bg1"/>
                          </a:solidFill>
                          <a:effectLst/>
                          <a:latin typeface="Bembo" panose="020B0604020202020204" pitchFamily="18" charset="0"/>
                        </a:rPr>
                        <a:t> </a:t>
                      </a:r>
                      <a:r>
                        <a:rPr lang="en-GB" sz="1400" dirty="0" err="1">
                          <a:solidFill>
                            <a:schemeClr val="bg1"/>
                          </a:solidFill>
                          <a:effectLst/>
                          <a:latin typeface="Bembo" panose="020B0604020202020204" pitchFamily="18" charset="0"/>
                        </a:rPr>
                        <a:t>och</a:t>
                      </a:r>
                      <a:r>
                        <a:rPr lang="en-GB" sz="1400" dirty="0">
                          <a:solidFill>
                            <a:schemeClr val="bg1"/>
                          </a:solidFill>
                          <a:effectLst/>
                          <a:latin typeface="Bembo" panose="020B0604020202020204" pitchFamily="18" charset="0"/>
                        </a:rPr>
                        <a:t> </a:t>
                      </a:r>
                      <a:r>
                        <a:rPr lang="en-GB" sz="1400" dirty="0" err="1">
                          <a:solidFill>
                            <a:schemeClr val="bg1"/>
                          </a:solidFill>
                          <a:effectLst/>
                          <a:latin typeface="Bembo" panose="020B0604020202020204" pitchFamily="18" charset="0"/>
                        </a:rPr>
                        <a:t>utveckling</a:t>
                      </a:r>
                      <a:r>
                        <a:rPr lang="en-GB" sz="1400" dirty="0">
                          <a:solidFill>
                            <a:schemeClr val="bg1"/>
                          </a:solidFill>
                          <a:effectLst/>
                          <a:latin typeface="Bembo" panose="020B0604020202020204" pitchFamily="18" charset="0"/>
                        </a:rPr>
                        <a:t> </a:t>
                      </a:r>
                      <a:r>
                        <a:rPr lang="en-GB" sz="1400" dirty="0" err="1">
                          <a:solidFill>
                            <a:schemeClr val="bg1"/>
                          </a:solidFill>
                          <a:effectLst/>
                          <a:latin typeface="Bembo" panose="020B0604020202020204" pitchFamily="18" charset="0"/>
                        </a:rPr>
                        <a:t>i</a:t>
                      </a:r>
                      <a:r>
                        <a:rPr lang="en-GB" sz="1400" dirty="0">
                          <a:solidFill>
                            <a:schemeClr val="bg1"/>
                          </a:solidFill>
                          <a:effectLst/>
                          <a:latin typeface="Bembo" panose="020B0604020202020204" pitchFamily="18" charset="0"/>
                        </a:rPr>
                        <a:t> form </a:t>
                      </a:r>
                      <a:r>
                        <a:rPr lang="en-GB" sz="1400" dirty="0" err="1">
                          <a:solidFill>
                            <a:schemeClr val="bg1"/>
                          </a:solidFill>
                          <a:effectLst/>
                          <a:latin typeface="Bembo" panose="020B0604020202020204" pitchFamily="18" charset="0"/>
                        </a:rPr>
                        <a:t>av</a:t>
                      </a:r>
                      <a:r>
                        <a:rPr lang="en-GB" sz="1400" dirty="0">
                          <a:solidFill>
                            <a:schemeClr val="bg1"/>
                          </a:solidFill>
                          <a:effectLst/>
                          <a:latin typeface="Bembo" panose="020B0604020202020204" pitchFamily="18" charset="0"/>
                        </a:rPr>
                        <a:t> </a:t>
                      </a:r>
                      <a:r>
                        <a:rPr lang="en-GB" sz="1400" dirty="0" err="1">
                          <a:solidFill>
                            <a:schemeClr val="bg1"/>
                          </a:solidFill>
                          <a:effectLst/>
                          <a:latin typeface="Bembo" panose="020B0604020202020204" pitchFamily="18" charset="0"/>
                        </a:rPr>
                        <a:t>systematisk</a:t>
                      </a:r>
                      <a:r>
                        <a:rPr lang="en-GB" sz="1400" dirty="0">
                          <a:solidFill>
                            <a:schemeClr val="bg1"/>
                          </a:solidFill>
                          <a:effectLst/>
                          <a:latin typeface="Bembo" panose="020B0604020202020204" pitchFamily="18" charset="0"/>
                        </a:rPr>
                        <a:t> </a:t>
                      </a:r>
                      <a:r>
                        <a:rPr lang="en-GB" sz="1400" dirty="0" err="1">
                          <a:solidFill>
                            <a:schemeClr val="bg1"/>
                          </a:solidFill>
                          <a:effectLst/>
                          <a:latin typeface="Bembo" panose="020B0604020202020204" pitchFamily="18" charset="0"/>
                        </a:rPr>
                        <a:t>utvärdering</a:t>
                      </a:r>
                      <a:r>
                        <a:rPr lang="en-GB" sz="1400" dirty="0">
                          <a:solidFill>
                            <a:schemeClr val="bg1"/>
                          </a:solidFill>
                          <a:effectLst/>
                          <a:latin typeface="Bembo" panose="020B0604020202020204" pitchFamily="18" charset="0"/>
                        </a:rPr>
                        <a:t>.  </a:t>
                      </a:r>
                      <a:endParaRPr lang="en-GB" sz="1400" dirty="0">
                        <a:solidFill>
                          <a:schemeClr val="bg1"/>
                        </a:solidFill>
                        <a:effectLst/>
                        <a:latin typeface="Bembo" panose="020B0604020202020204" pitchFamily="18" charset="0"/>
                        <a:ea typeface="Times New Roman" panose="02020603050405020304" pitchFamily="18" charset="0"/>
                        <a:cs typeface="Times New Roman" panose="02020603050405020304" pitchFamily="18" charset="0"/>
                      </a:endParaRPr>
                    </a:p>
                  </a:txBody>
                  <a:tcPr marL="61390" marR="65368" marT="39221" marB="0">
                    <a:solidFill>
                      <a:schemeClr val="bg1">
                        <a:lumMod val="50000"/>
                      </a:schemeClr>
                    </a:solidFill>
                  </a:tcPr>
                </a:tc>
                <a:extLst>
                  <a:ext uri="{0D108BD9-81ED-4DB2-BD59-A6C34878D82A}">
                    <a16:rowId xmlns:a16="http://schemas.microsoft.com/office/drawing/2014/main" val="10002"/>
                  </a:ext>
                </a:extLst>
              </a:tr>
              <a:tr h="1031543">
                <a:tc>
                  <a:txBody>
                    <a:bodyPr/>
                    <a:lstStyle/>
                    <a:p>
                      <a:pPr marL="6350" marR="46990" indent="-6350">
                        <a:lnSpc>
                          <a:spcPct val="107000"/>
                        </a:lnSpc>
                        <a:spcAft>
                          <a:spcPts val="0"/>
                        </a:spcAft>
                      </a:pPr>
                      <a:r>
                        <a:rPr lang="en-GB" sz="1600" b="0" dirty="0">
                          <a:effectLst/>
                          <a:latin typeface="Bembo" panose="020B0604020202020204" pitchFamily="18" charset="0"/>
                        </a:rPr>
                        <a:t>Icke-</a:t>
                      </a:r>
                      <a:r>
                        <a:rPr lang="en-GB" sz="1600" b="0" dirty="0" err="1">
                          <a:effectLst/>
                          <a:latin typeface="Bembo" panose="020B0604020202020204" pitchFamily="18" charset="0"/>
                        </a:rPr>
                        <a:t>göra</a:t>
                      </a:r>
                      <a:r>
                        <a:rPr lang="en-GB" sz="1600" b="0" dirty="0">
                          <a:effectLst/>
                          <a:latin typeface="Bembo" panose="020B0604020202020204" pitchFamily="18" charset="0"/>
                        </a:rPr>
                        <a:t> </a:t>
                      </a:r>
                      <a:endParaRPr lang="en-GB" sz="1600" b="0" dirty="0">
                        <a:solidFill>
                          <a:srgbClr val="000000"/>
                        </a:solidFill>
                        <a:effectLst/>
                        <a:latin typeface="Bembo" panose="020B0604020202020204" pitchFamily="18" charset="0"/>
                        <a:ea typeface="Times New Roman" panose="02020603050405020304" pitchFamily="18" charset="0"/>
                        <a:cs typeface="Times New Roman" panose="02020603050405020304" pitchFamily="18" charset="0"/>
                      </a:endParaRPr>
                    </a:p>
                  </a:txBody>
                  <a:tcPr marL="61390" marR="65368" marT="39221" marB="0">
                    <a:solidFill>
                      <a:schemeClr val="bg1">
                        <a:lumMod val="50000"/>
                      </a:schemeClr>
                    </a:solidFill>
                  </a:tcPr>
                </a:tc>
                <a:tc>
                  <a:txBody>
                    <a:bodyPr/>
                    <a:lstStyle/>
                    <a:p>
                      <a:pPr marL="6350" marR="46990" indent="-6350">
                        <a:lnSpc>
                          <a:spcPct val="107000"/>
                        </a:lnSpc>
                        <a:spcAft>
                          <a:spcPts val="0"/>
                        </a:spcAft>
                      </a:pPr>
                      <a:r>
                        <a:rPr lang="en-GB" sz="1400" dirty="0" err="1">
                          <a:solidFill>
                            <a:schemeClr val="bg1"/>
                          </a:solidFill>
                          <a:effectLst/>
                          <a:latin typeface="Bembo" panose="020B0604020202020204" pitchFamily="18" charset="0"/>
                        </a:rPr>
                        <a:t>Åtgärder</a:t>
                      </a:r>
                      <a:r>
                        <a:rPr lang="en-GB" sz="1400" dirty="0">
                          <a:solidFill>
                            <a:schemeClr val="bg1"/>
                          </a:solidFill>
                          <a:effectLst/>
                          <a:latin typeface="Bembo" panose="020B0604020202020204" pitchFamily="18" charset="0"/>
                        </a:rPr>
                        <a:t> </a:t>
                      </a:r>
                      <a:r>
                        <a:rPr lang="en-GB" sz="1400" dirty="0" err="1">
                          <a:solidFill>
                            <a:schemeClr val="bg1"/>
                          </a:solidFill>
                          <a:effectLst/>
                          <a:latin typeface="Bembo" panose="020B0604020202020204" pitchFamily="18" charset="0"/>
                        </a:rPr>
                        <a:t>som</a:t>
                      </a:r>
                      <a:r>
                        <a:rPr lang="en-GB" sz="1400" dirty="0">
                          <a:solidFill>
                            <a:schemeClr val="bg1"/>
                          </a:solidFill>
                          <a:effectLst/>
                          <a:latin typeface="Bembo" panose="020B0604020202020204" pitchFamily="18" charset="0"/>
                        </a:rPr>
                        <a:t> </a:t>
                      </a:r>
                      <a:r>
                        <a:rPr lang="en-GB" sz="1400" dirty="0" err="1">
                          <a:solidFill>
                            <a:schemeClr val="bg1"/>
                          </a:solidFill>
                          <a:effectLst/>
                          <a:latin typeface="Bembo" panose="020B0604020202020204" pitchFamily="18" charset="0"/>
                        </a:rPr>
                        <a:t>hälso</a:t>
                      </a:r>
                      <a:r>
                        <a:rPr lang="en-GB" sz="1400" dirty="0">
                          <a:solidFill>
                            <a:schemeClr val="bg1"/>
                          </a:solidFill>
                          <a:effectLst/>
                          <a:latin typeface="Bembo" panose="020B0604020202020204" pitchFamily="18" charset="0"/>
                        </a:rPr>
                        <a:t>- </a:t>
                      </a:r>
                      <a:r>
                        <a:rPr lang="en-GB" sz="1400" dirty="0" err="1">
                          <a:solidFill>
                            <a:schemeClr val="bg1"/>
                          </a:solidFill>
                          <a:effectLst/>
                          <a:latin typeface="Bembo" panose="020B0604020202020204" pitchFamily="18" charset="0"/>
                        </a:rPr>
                        <a:t>och</a:t>
                      </a:r>
                      <a:r>
                        <a:rPr lang="en-GB" sz="1400" dirty="0">
                          <a:solidFill>
                            <a:schemeClr val="bg1"/>
                          </a:solidFill>
                          <a:effectLst/>
                          <a:latin typeface="Bembo" panose="020B0604020202020204" pitchFamily="18" charset="0"/>
                        </a:rPr>
                        <a:t> </a:t>
                      </a:r>
                      <a:r>
                        <a:rPr lang="en-GB" sz="1400" dirty="0" err="1">
                          <a:solidFill>
                            <a:schemeClr val="bg1"/>
                          </a:solidFill>
                          <a:effectLst/>
                          <a:latin typeface="Bembo" panose="020B0604020202020204" pitchFamily="18" charset="0"/>
                        </a:rPr>
                        <a:t>sjukvården</a:t>
                      </a:r>
                      <a:r>
                        <a:rPr lang="en-GB" sz="1400" dirty="0">
                          <a:solidFill>
                            <a:schemeClr val="bg1"/>
                          </a:solidFill>
                          <a:effectLst/>
                          <a:latin typeface="Bembo" panose="020B0604020202020204" pitchFamily="18" charset="0"/>
                        </a:rPr>
                        <a:t> </a:t>
                      </a:r>
                      <a:r>
                        <a:rPr lang="en-GB" sz="1400" dirty="0" err="1">
                          <a:solidFill>
                            <a:schemeClr val="bg1"/>
                          </a:solidFill>
                          <a:effectLst/>
                          <a:latin typeface="Bembo" panose="020B0604020202020204" pitchFamily="18" charset="0"/>
                        </a:rPr>
                        <a:t>inte</a:t>
                      </a:r>
                      <a:r>
                        <a:rPr lang="en-GB" sz="1400" dirty="0">
                          <a:solidFill>
                            <a:schemeClr val="bg1"/>
                          </a:solidFill>
                          <a:effectLst/>
                          <a:latin typeface="Bembo" panose="020B0604020202020204" pitchFamily="18" charset="0"/>
                        </a:rPr>
                        <a:t> </a:t>
                      </a:r>
                      <a:r>
                        <a:rPr lang="en-GB" sz="1400" dirty="0" err="1">
                          <a:solidFill>
                            <a:schemeClr val="bg1"/>
                          </a:solidFill>
                          <a:effectLst/>
                          <a:latin typeface="Bembo" panose="020B0604020202020204" pitchFamily="18" charset="0"/>
                        </a:rPr>
                        <a:t>bör</a:t>
                      </a:r>
                      <a:r>
                        <a:rPr lang="en-GB" sz="1400" dirty="0">
                          <a:solidFill>
                            <a:schemeClr val="bg1"/>
                          </a:solidFill>
                          <a:effectLst/>
                          <a:latin typeface="Bembo" panose="020B0604020202020204" pitchFamily="18" charset="0"/>
                        </a:rPr>
                        <a:t> </a:t>
                      </a:r>
                      <a:r>
                        <a:rPr lang="en-GB" sz="1400" dirty="0" err="1">
                          <a:solidFill>
                            <a:schemeClr val="bg1"/>
                          </a:solidFill>
                          <a:effectLst/>
                          <a:latin typeface="Bembo" panose="020B0604020202020204" pitchFamily="18" charset="0"/>
                        </a:rPr>
                        <a:t>utföra</a:t>
                      </a:r>
                      <a:r>
                        <a:rPr lang="en-GB" sz="1400" dirty="0">
                          <a:solidFill>
                            <a:schemeClr val="bg1"/>
                          </a:solidFill>
                          <a:effectLst/>
                          <a:latin typeface="Bembo" panose="020B0604020202020204" pitchFamily="18" charset="0"/>
                        </a:rPr>
                        <a:t> </a:t>
                      </a:r>
                      <a:r>
                        <a:rPr lang="en-GB" sz="1400" dirty="0" err="1">
                          <a:solidFill>
                            <a:schemeClr val="bg1"/>
                          </a:solidFill>
                          <a:effectLst/>
                          <a:latin typeface="Bembo" panose="020B0604020202020204" pitchFamily="18" charset="0"/>
                        </a:rPr>
                        <a:t>alls</a:t>
                      </a:r>
                      <a:r>
                        <a:rPr lang="en-GB" sz="1400" dirty="0">
                          <a:solidFill>
                            <a:schemeClr val="bg1"/>
                          </a:solidFill>
                          <a:effectLst/>
                          <a:latin typeface="Bembo" panose="020B0604020202020204" pitchFamily="18" charset="0"/>
                        </a:rPr>
                        <a:t>. </a:t>
                      </a:r>
                      <a:r>
                        <a:rPr lang="en-GB" sz="1400" dirty="0" err="1">
                          <a:solidFill>
                            <a:schemeClr val="bg1"/>
                          </a:solidFill>
                          <a:effectLst/>
                          <a:latin typeface="Bembo" panose="020B0604020202020204" pitchFamily="18" charset="0"/>
                        </a:rPr>
                        <a:t>Socialstyrelsen</a:t>
                      </a:r>
                      <a:r>
                        <a:rPr lang="en-GB" sz="1400" dirty="0">
                          <a:solidFill>
                            <a:schemeClr val="bg1"/>
                          </a:solidFill>
                          <a:effectLst/>
                          <a:latin typeface="Bembo" panose="020B0604020202020204" pitchFamily="18" charset="0"/>
                        </a:rPr>
                        <a:t> </a:t>
                      </a:r>
                      <a:r>
                        <a:rPr lang="en-GB" sz="1400" dirty="0" err="1">
                          <a:solidFill>
                            <a:schemeClr val="bg1"/>
                          </a:solidFill>
                          <a:effectLst/>
                          <a:latin typeface="Bembo" panose="020B0604020202020204" pitchFamily="18" charset="0"/>
                        </a:rPr>
                        <a:t>vill</a:t>
                      </a:r>
                      <a:r>
                        <a:rPr lang="en-GB" sz="1400" dirty="0">
                          <a:solidFill>
                            <a:schemeClr val="bg1"/>
                          </a:solidFill>
                          <a:effectLst/>
                          <a:latin typeface="Bembo" panose="020B0604020202020204" pitchFamily="18" charset="0"/>
                        </a:rPr>
                        <a:t> med </a:t>
                      </a:r>
                      <a:r>
                        <a:rPr lang="en-GB" sz="1400" dirty="0" err="1">
                          <a:solidFill>
                            <a:schemeClr val="bg1"/>
                          </a:solidFill>
                          <a:effectLst/>
                          <a:latin typeface="Bembo" panose="020B0604020202020204" pitchFamily="18" charset="0"/>
                        </a:rPr>
                        <a:t>rekommendationerna</a:t>
                      </a:r>
                      <a:r>
                        <a:rPr lang="en-GB" sz="1400" dirty="0">
                          <a:solidFill>
                            <a:schemeClr val="bg1"/>
                          </a:solidFill>
                          <a:effectLst/>
                          <a:latin typeface="Bembo" panose="020B0604020202020204" pitchFamily="18" charset="0"/>
                        </a:rPr>
                        <a:t> </a:t>
                      </a:r>
                      <a:r>
                        <a:rPr lang="en-GB" sz="1400" dirty="0" err="1">
                          <a:solidFill>
                            <a:schemeClr val="bg1"/>
                          </a:solidFill>
                          <a:effectLst/>
                          <a:latin typeface="Bembo" panose="020B0604020202020204" pitchFamily="18" charset="0"/>
                        </a:rPr>
                        <a:t>stödja</a:t>
                      </a:r>
                      <a:r>
                        <a:rPr lang="en-GB" sz="1400" dirty="0">
                          <a:solidFill>
                            <a:schemeClr val="bg1"/>
                          </a:solidFill>
                          <a:effectLst/>
                          <a:latin typeface="Bembo" panose="020B0604020202020204" pitchFamily="18" charset="0"/>
                        </a:rPr>
                        <a:t> </a:t>
                      </a:r>
                      <a:r>
                        <a:rPr lang="en-GB" sz="1400" dirty="0" err="1">
                          <a:solidFill>
                            <a:schemeClr val="bg1"/>
                          </a:solidFill>
                          <a:effectLst/>
                          <a:latin typeface="Bembo" panose="020B0604020202020204" pitchFamily="18" charset="0"/>
                        </a:rPr>
                        <a:t>hälso</a:t>
                      </a:r>
                      <a:r>
                        <a:rPr lang="en-GB" sz="1400" dirty="0">
                          <a:solidFill>
                            <a:schemeClr val="bg1"/>
                          </a:solidFill>
                          <a:effectLst/>
                          <a:latin typeface="Bembo" panose="020B0604020202020204" pitchFamily="18" charset="0"/>
                        </a:rPr>
                        <a:t>- </a:t>
                      </a:r>
                      <a:r>
                        <a:rPr lang="en-GB" sz="1400" dirty="0" err="1">
                          <a:solidFill>
                            <a:schemeClr val="bg1"/>
                          </a:solidFill>
                          <a:effectLst/>
                          <a:latin typeface="Bembo" panose="020B0604020202020204" pitchFamily="18" charset="0"/>
                        </a:rPr>
                        <a:t>och</a:t>
                      </a:r>
                      <a:r>
                        <a:rPr lang="en-GB" sz="1400" dirty="0">
                          <a:solidFill>
                            <a:schemeClr val="bg1"/>
                          </a:solidFill>
                          <a:effectLst/>
                          <a:latin typeface="Bembo" panose="020B0604020202020204" pitchFamily="18" charset="0"/>
                        </a:rPr>
                        <a:t> </a:t>
                      </a:r>
                      <a:r>
                        <a:rPr lang="en-GB" sz="1400" dirty="0" err="1">
                          <a:solidFill>
                            <a:schemeClr val="bg1"/>
                          </a:solidFill>
                          <a:effectLst/>
                          <a:latin typeface="Bembo" panose="020B0604020202020204" pitchFamily="18" charset="0"/>
                        </a:rPr>
                        <a:t>sjukvården</a:t>
                      </a:r>
                      <a:r>
                        <a:rPr lang="en-GB" sz="1400" dirty="0">
                          <a:solidFill>
                            <a:schemeClr val="bg1"/>
                          </a:solidFill>
                          <a:effectLst/>
                          <a:latin typeface="Bembo" panose="020B0604020202020204" pitchFamily="18" charset="0"/>
                        </a:rPr>
                        <a:t>, </a:t>
                      </a:r>
                      <a:r>
                        <a:rPr lang="en-GB" sz="1400" dirty="0" err="1">
                          <a:solidFill>
                            <a:schemeClr val="bg1"/>
                          </a:solidFill>
                          <a:effectLst/>
                          <a:latin typeface="Bembo" panose="020B0604020202020204" pitchFamily="18" charset="0"/>
                        </a:rPr>
                        <a:t>tandvården</a:t>
                      </a:r>
                      <a:r>
                        <a:rPr lang="en-GB" sz="1400" dirty="0">
                          <a:solidFill>
                            <a:schemeClr val="bg1"/>
                          </a:solidFill>
                          <a:effectLst/>
                          <a:latin typeface="Bembo" panose="020B0604020202020204" pitchFamily="18" charset="0"/>
                        </a:rPr>
                        <a:t> </a:t>
                      </a:r>
                      <a:r>
                        <a:rPr lang="en-GB" sz="1400" dirty="0" err="1">
                          <a:solidFill>
                            <a:schemeClr val="bg1"/>
                          </a:solidFill>
                          <a:effectLst/>
                          <a:latin typeface="Bembo" panose="020B0604020202020204" pitchFamily="18" charset="0"/>
                        </a:rPr>
                        <a:t>och</a:t>
                      </a:r>
                      <a:r>
                        <a:rPr lang="en-GB" sz="1400" dirty="0">
                          <a:solidFill>
                            <a:schemeClr val="bg1"/>
                          </a:solidFill>
                          <a:effectLst/>
                          <a:latin typeface="Bembo" panose="020B0604020202020204" pitchFamily="18" charset="0"/>
                        </a:rPr>
                        <a:t> </a:t>
                      </a:r>
                      <a:r>
                        <a:rPr lang="en-GB" sz="1400" dirty="0" err="1">
                          <a:solidFill>
                            <a:schemeClr val="bg1"/>
                          </a:solidFill>
                          <a:effectLst/>
                          <a:latin typeface="Bembo" panose="020B0604020202020204" pitchFamily="18" charset="0"/>
                        </a:rPr>
                        <a:t>socialtjänsten</a:t>
                      </a:r>
                      <a:r>
                        <a:rPr lang="en-GB" sz="1400" dirty="0">
                          <a:solidFill>
                            <a:schemeClr val="bg1"/>
                          </a:solidFill>
                          <a:effectLst/>
                          <a:latin typeface="Bembo" panose="020B0604020202020204" pitchFamily="18" charset="0"/>
                        </a:rPr>
                        <a:t> </a:t>
                      </a:r>
                      <a:r>
                        <a:rPr lang="en-GB" sz="1400" dirty="0" err="1">
                          <a:solidFill>
                            <a:schemeClr val="bg1"/>
                          </a:solidFill>
                          <a:effectLst/>
                          <a:latin typeface="Bembo" panose="020B0604020202020204" pitchFamily="18" charset="0"/>
                        </a:rPr>
                        <a:t>att</a:t>
                      </a:r>
                      <a:r>
                        <a:rPr lang="en-GB" sz="1400" dirty="0">
                          <a:solidFill>
                            <a:schemeClr val="bg1"/>
                          </a:solidFill>
                          <a:effectLst/>
                          <a:latin typeface="Bembo" panose="020B0604020202020204" pitchFamily="18" charset="0"/>
                        </a:rPr>
                        <a:t> </a:t>
                      </a:r>
                      <a:r>
                        <a:rPr lang="en-GB" sz="1400" dirty="0" err="1">
                          <a:solidFill>
                            <a:schemeClr val="bg1"/>
                          </a:solidFill>
                          <a:effectLst/>
                          <a:latin typeface="Bembo" panose="020B0604020202020204" pitchFamily="18" charset="0"/>
                        </a:rPr>
                        <a:t>sluta</a:t>
                      </a:r>
                      <a:r>
                        <a:rPr lang="en-GB" sz="1400" dirty="0">
                          <a:solidFill>
                            <a:schemeClr val="bg1"/>
                          </a:solidFill>
                          <a:effectLst/>
                          <a:latin typeface="Bembo" panose="020B0604020202020204" pitchFamily="18" charset="0"/>
                        </a:rPr>
                        <a:t> </a:t>
                      </a:r>
                      <a:r>
                        <a:rPr lang="en-GB" sz="1400" dirty="0" err="1">
                          <a:solidFill>
                            <a:schemeClr val="bg1"/>
                          </a:solidFill>
                          <a:effectLst/>
                          <a:latin typeface="Bembo" panose="020B0604020202020204" pitchFamily="18" charset="0"/>
                        </a:rPr>
                        <a:t>använda</a:t>
                      </a:r>
                      <a:r>
                        <a:rPr lang="en-GB" sz="1400" dirty="0">
                          <a:solidFill>
                            <a:schemeClr val="bg1"/>
                          </a:solidFill>
                          <a:effectLst/>
                          <a:latin typeface="Bembo" panose="020B0604020202020204" pitchFamily="18" charset="0"/>
                        </a:rPr>
                        <a:t> </a:t>
                      </a:r>
                      <a:r>
                        <a:rPr lang="en-GB" sz="1400" dirty="0" err="1">
                          <a:solidFill>
                            <a:schemeClr val="bg1"/>
                          </a:solidFill>
                          <a:effectLst/>
                          <a:latin typeface="Bembo" panose="020B0604020202020204" pitchFamily="18" charset="0"/>
                        </a:rPr>
                        <a:t>åtgärderna</a:t>
                      </a:r>
                      <a:r>
                        <a:rPr lang="en-GB" sz="1400" dirty="0">
                          <a:solidFill>
                            <a:schemeClr val="bg1"/>
                          </a:solidFill>
                          <a:effectLst/>
                          <a:latin typeface="Bembo" panose="020B0604020202020204" pitchFamily="18" charset="0"/>
                        </a:rPr>
                        <a:t>. </a:t>
                      </a:r>
                    </a:p>
                    <a:p>
                      <a:pPr marL="6350" marR="46990" indent="-6350">
                        <a:lnSpc>
                          <a:spcPct val="107000"/>
                        </a:lnSpc>
                        <a:spcAft>
                          <a:spcPts val="0"/>
                        </a:spcAft>
                      </a:pPr>
                      <a:endParaRPr lang="en-GB" sz="1400" dirty="0">
                        <a:solidFill>
                          <a:schemeClr val="bg1"/>
                        </a:solidFill>
                        <a:effectLst/>
                        <a:latin typeface="Bembo" panose="020B0604020202020204" pitchFamily="18" charset="0"/>
                        <a:ea typeface="Times New Roman" panose="02020603050405020304" pitchFamily="18" charset="0"/>
                        <a:cs typeface="Times New Roman" panose="02020603050405020304" pitchFamily="18" charset="0"/>
                      </a:endParaRPr>
                    </a:p>
                  </a:txBody>
                  <a:tcPr marL="61390" marR="65368" marT="39221" marB="0">
                    <a:solidFill>
                      <a:schemeClr val="bg1">
                        <a:lumMod val="50000"/>
                      </a:schemeClr>
                    </a:solidFill>
                  </a:tcP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104941055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derrubrik 1">
            <a:extLst>
              <a:ext uri="{FF2B5EF4-FFF2-40B4-BE49-F238E27FC236}">
                <a16:creationId xmlns:a16="http://schemas.microsoft.com/office/drawing/2014/main" id="{0C4B695C-8141-4611-A456-5976388A8D77}"/>
              </a:ext>
            </a:extLst>
          </p:cNvPr>
          <p:cNvSpPr>
            <a:spLocks noGrp="1"/>
          </p:cNvSpPr>
          <p:nvPr>
            <p:ph type="subTitle" idx="1"/>
          </p:nvPr>
        </p:nvSpPr>
        <p:spPr>
          <a:xfrm>
            <a:off x="1222369" y="790564"/>
            <a:ext cx="5605943" cy="846647"/>
          </a:xfrm>
        </p:spPr>
        <p:txBody>
          <a:bodyPr/>
          <a:lstStyle/>
          <a:p>
            <a:pPr algn="ctr"/>
            <a:r>
              <a:rPr lang="sv-SE" b="1" dirty="0">
                <a:solidFill>
                  <a:schemeClr val="bg1"/>
                </a:solidFill>
                <a:latin typeface="Seravek Basic Medium" panose="020B0703050000020004" pitchFamily="34" charset="0"/>
              </a:rPr>
              <a:t>Vad omfattar riktlinjerna?</a:t>
            </a:r>
          </a:p>
        </p:txBody>
      </p:sp>
      <p:grpSp>
        <p:nvGrpSpPr>
          <p:cNvPr id="4" name="Grupp 3">
            <a:extLst>
              <a:ext uri="{FF2B5EF4-FFF2-40B4-BE49-F238E27FC236}">
                <a16:creationId xmlns:a16="http://schemas.microsoft.com/office/drawing/2014/main" id="{F9B47217-4D17-48DD-A929-43601145D3A9}"/>
              </a:ext>
            </a:extLst>
          </p:cNvPr>
          <p:cNvGrpSpPr/>
          <p:nvPr/>
        </p:nvGrpSpPr>
        <p:grpSpPr>
          <a:xfrm rot="10800000">
            <a:off x="1745670" y="1852551"/>
            <a:ext cx="5997037" cy="2945080"/>
            <a:chOff x="1455057" y="776684"/>
            <a:chExt cx="4549105" cy="2291654"/>
          </a:xfrm>
          <a:solidFill>
            <a:schemeClr val="accent1">
              <a:lumMod val="75000"/>
            </a:schemeClr>
          </a:solidFill>
        </p:grpSpPr>
        <p:sp>
          <p:nvSpPr>
            <p:cNvPr id="5" name="Pil: femhörning 4">
              <a:extLst>
                <a:ext uri="{FF2B5EF4-FFF2-40B4-BE49-F238E27FC236}">
                  <a16:creationId xmlns:a16="http://schemas.microsoft.com/office/drawing/2014/main" id="{D0BEC924-F3F4-4FD9-946F-A1C79F0EF5B4}"/>
                </a:ext>
              </a:extLst>
            </p:cNvPr>
            <p:cNvSpPr/>
            <p:nvPr/>
          </p:nvSpPr>
          <p:spPr>
            <a:xfrm rot="10800000">
              <a:off x="1455057" y="776684"/>
              <a:ext cx="4549105" cy="2291654"/>
            </a:xfrm>
            <a:prstGeom prst="homePlate">
              <a:avLst/>
            </a:prstGeom>
            <a:grp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6" name="Pil: femhörning 4">
              <a:extLst>
                <a:ext uri="{FF2B5EF4-FFF2-40B4-BE49-F238E27FC236}">
                  <a16:creationId xmlns:a16="http://schemas.microsoft.com/office/drawing/2014/main" id="{13EACDAE-2819-4E30-B200-90C579CDD07C}"/>
                </a:ext>
              </a:extLst>
            </p:cNvPr>
            <p:cNvSpPr txBox="1"/>
            <p:nvPr/>
          </p:nvSpPr>
          <p:spPr>
            <a:xfrm rot="10800000">
              <a:off x="2710425" y="859849"/>
              <a:ext cx="3181838" cy="2208489"/>
            </a:xfrm>
            <a:prstGeom prst="rect">
              <a:avLst/>
            </a:prstGeom>
            <a:noFill/>
          </p:spPr>
          <p:style>
            <a:lnRef idx="0">
              <a:scrgbClr r="0" g="0" b="0"/>
            </a:lnRef>
            <a:fillRef idx="0">
              <a:scrgbClr r="0" g="0" b="0"/>
            </a:fillRef>
            <a:effectRef idx="0">
              <a:scrgbClr r="0" g="0" b="0"/>
            </a:effectRef>
            <a:fontRef idx="minor">
              <a:schemeClr val="lt1"/>
            </a:fontRef>
          </p:style>
          <p:txBody>
            <a:bodyPr spcFirstLastPara="0" vert="horz" wrap="square" lIns="1010556" tIns="68580" rIns="128016" bIns="68580" numCol="1" spcCol="1270" anchor="t" anchorCtr="0">
              <a:noAutofit/>
            </a:bodyPr>
            <a:lstStyle/>
            <a:p>
              <a:pPr lvl="0" algn="l" defTabSz="800100" rtl="0">
                <a:lnSpc>
                  <a:spcPct val="90000"/>
                </a:lnSpc>
                <a:spcBef>
                  <a:spcPct val="0"/>
                </a:spcBef>
                <a:spcAft>
                  <a:spcPct val="35000"/>
                </a:spcAft>
              </a:pPr>
              <a:endParaRPr lang="sv-SE" sz="1800" kern="1200" dirty="0">
                <a:latin typeface="Bembo" panose="02020502050201020203" pitchFamily="18" charset="0"/>
              </a:endParaRPr>
            </a:p>
          </p:txBody>
        </p:sp>
      </p:grpSp>
      <p:sp>
        <p:nvSpPr>
          <p:cNvPr id="7" name="Rektangel 6">
            <a:extLst>
              <a:ext uri="{FF2B5EF4-FFF2-40B4-BE49-F238E27FC236}">
                <a16:creationId xmlns:a16="http://schemas.microsoft.com/office/drawing/2014/main" id="{C75E0177-7CD0-4943-8DA0-397553EFD18E}"/>
              </a:ext>
            </a:extLst>
          </p:cNvPr>
          <p:cNvSpPr/>
          <p:nvPr/>
        </p:nvSpPr>
        <p:spPr>
          <a:xfrm>
            <a:off x="2190997" y="2163656"/>
            <a:ext cx="4194583" cy="2215991"/>
          </a:xfrm>
          <a:prstGeom prst="rect">
            <a:avLst/>
          </a:prstGeom>
        </p:spPr>
        <p:txBody>
          <a:bodyPr wrap="square">
            <a:spAutoFit/>
          </a:bodyPr>
          <a:lstStyle/>
          <a:p>
            <a:r>
              <a:rPr lang="en-GB" sz="2400" dirty="0" err="1">
                <a:solidFill>
                  <a:schemeClr val="bg1"/>
                </a:solidFill>
              </a:rPr>
              <a:t>Fyra</a:t>
            </a:r>
            <a:r>
              <a:rPr lang="en-GB" sz="2400" dirty="0">
                <a:solidFill>
                  <a:schemeClr val="bg1"/>
                </a:solidFill>
              </a:rPr>
              <a:t> </a:t>
            </a:r>
            <a:r>
              <a:rPr lang="en-GB" sz="2400" dirty="0" err="1">
                <a:solidFill>
                  <a:schemeClr val="bg1"/>
                </a:solidFill>
              </a:rPr>
              <a:t>levnadsvanor</a:t>
            </a:r>
            <a:r>
              <a:rPr lang="en-GB" sz="2400" dirty="0">
                <a:solidFill>
                  <a:schemeClr val="bg1"/>
                </a:solidFill>
              </a:rPr>
              <a:t> </a:t>
            </a:r>
          </a:p>
          <a:p>
            <a:r>
              <a:rPr lang="en-GB" sz="2400" dirty="0">
                <a:solidFill>
                  <a:schemeClr val="bg1"/>
                </a:solidFill>
              </a:rPr>
              <a:t>- </a:t>
            </a:r>
            <a:r>
              <a:rPr lang="en-GB" sz="2400" dirty="0" err="1">
                <a:solidFill>
                  <a:schemeClr val="bg1"/>
                </a:solidFill>
              </a:rPr>
              <a:t>tobaksbruk</a:t>
            </a:r>
            <a:r>
              <a:rPr lang="en-GB" sz="2400" dirty="0">
                <a:solidFill>
                  <a:schemeClr val="bg1"/>
                </a:solidFill>
              </a:rPr>
              <a:t> </a:t>
            </a:r>
          </a:p>
          <a:p>
            <a:r>
              <a:rPr lang="en-GB" sz="2400" dirty="0">
                <a:solidFill>
                  <a:schemeClr val="bg1"/>
                </a:solidFill>
              </a:rPr>
              <a:t>- </a:t>
            </a:r>
            <a:r>
              <a:rPr lang="en-GB" sz="2400" dirty="0" err="1">
                <a:solidFill>
                  <a:schemeClr val="bg1"/>
                </a:solidFill>
              </a:rPr>
              <a:t>riskbruk</a:t>
            </a:r>
            <a:r>
              <a:rPr lang="en-GB" sz="2400" dirty="0">
                <a:solidFill>
                  <a:schemeClr val="bg1"/>
                </a:solidFill>
              </a:rPr>
              <a:t> </a:t>
            </a:r>
            <a:r>
              <a:rPr lang="en-GB" sz="2400" dirty="0" err="1">
                <a:solidFill>
                  <a:schemeClr val="bg1"/>
                </a:solidFill>
              </a:rPr>
              <a:t>av</a:t>
            </a:r>
            <a:r>
              <a:rPr lang="en-GB" sz="2400" dirty="0">
                <a:solidFill>
                  <a:schemeClr val="bg1"/>
                </a:solidFill>
              </a:rPr>
              <a:t> </a:t>
            </a:r>
            <a:r>
              <a:rPr lang="en-GB" sz="2400" dirty="0" err="1">
                <a:solidFill>
                  <a:schemeClr val="bg1"/>
                </a:solidFill>
              </a:rPr>
              <a:t>alkohol</a:t>
            </a:r>
            <a:endParaRPr lang="en-GB" sz="2400" dirty="0">
              <a:solidFill>
                <a:schemeClr val="bg1"/>
              </a:solidFill>
            </a:endParaRPr>
          </a:p>
          <a:p>
            <a:r>
              <a:rPr lang="en-GB" sz="2400" dirty="0">
                <a:solidFill>
                  <a:schemeClr val="bg1"/>
                </a:solidFill>
              </a:rPr>
              <a:t>- </a:t>
            </a:r>
            <a:r>
              <a:rPr lang="en-GB" sz="2400" dirty="0" err="1">
                <a:solidFill>
                  <a:schemeClr val="bg1"/>
                </a:solidFill>
              </a:rPr>
              <a:t>ohälsosamma</a:t>
            </a:r>
            <a:r>
              <a:rPr lang="en-GB" sz="2400" dirty="0">
                <a:solidFill>
                  <a:schemeClr val="bg1"/>
                </a:solidFill>
              </a:rPr>
              <a:t> </a:t>
            </a:r>
            <a:r>
              <a:rPr lang="en-GB" sz="2400" dirty="0" err="1">
                <a:solidFill>
                  <a:schemeClr val="bg1"/>
                </a:solidFill>
              </a:rPr>
              <a:t>matvanor</a:t>
            </a:r>
            <a:r>
              <a:rPr lang="en-GB" sz="2400" dirty="0">
                <a:solidFill>
                  <a:schemeClr val="bg1"/>
                </a:solidFill>
              </a:rPr>
              <a:t> </a:t>
            </a:r>
          </a:p>
          <a:p>
            <a:r>
              <a:rPr lang="en-GB" sz="2400" dirty="0">
                <a:solidFill>
                  <a:schemeClr val="bg1"/>
                </a:solidFill>
              </a:rPr>
              <a:t>- </a:t>
            </a:r>
            <a:r>
              <a:rPr lang="en-GB" sz="2400" dirty="0" err="1">
                <a:solidFill>
                  <a:schemeClr val="bg1"/>
                </a:solidFill>
              </a:rPr>
              <a:t>otillräcklig</a:t>
            </a:r>
            <a:r>
              <a:rPr lang="en-GB" sz="2400" dirty="0">
                <a:solidFill>
                  <a:schemeClr val="bg1"/>
                </a:solidFill>
              </a:rPr>
              <a:t> </a:t>
            </a:r>
            <a:r>
              <a:rPr lang="en-GB" sz="2400" dirty="0" err="1">
                <a:solidFill>
                  <a:schemeClr val="bg1"/>
                </a:solidFill>
              </a:rPr>
              <a:t>fysisk</a:t>
            </a:r>
            <a:r>
              <a:rPr lang="en-GB" sz="2400" dirty="0">
                <a:solidFill>
                  <a:schemeClr val="bg1"/>
                </a:solidFill>
              </a:rPr>
              <a:t> </a:t>
            </a:r>
            <a:r>
              <a:rPr lang="en-GB" sz="2400" dirty="0" err="1">
                <a:solidFill>
                  <a:schemeClr val="bg1"/>
                </a:solidFill>
              </a:rPr>
              <a:t>aktivitet</a:t>
            </a:r>
            <a:r>
              <a:rPr lang="en-GB" sz="2400" dirty="0">
                <a:solidFill>
                  <a:schemeClr val="bg1"/>
                </a:solidFill>
              </a:rPr>
              <a:t> </a:t>
            </a:r>
          </a:p>
          <a:p>
            <a:endParaRPr lang="sv-SE" dirty="0"/>
          </a:p>
        </p:txBody>
      </p:sp>
    </p:spTree>
    <p:extLst>
      <p:ext uri="{BB962C8B-B14F-4D97-AF65-F5344CB8AC3E}">
        <p14:creationId xmlns:p14="http://schemas.microsoft.com/office/powerpoint/2010/main" val="289269288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ktangel: rundade hörn 9">
            <a:extLst>
              <a:ext uri="{FF2B5EF4-FFF2-40B4-BE49-F238E27FC236}">
                <a16:creationId xmlns:a16="http://schemas.microsoft.com/office/drawing/2014/main" id="{D2592CCE-11F7-4276-8600-E392C1000D44}"/>
              </a:ext>
            </a:extLst>
          </p:cNvPr>
          <p:cNvSpPr/>
          <p:nvPr/>
        </p:nvSpPr>
        <p:spPr>
          <a:xfrm>
            <a:off x="4703952" y="3121933"/>
            <a:ext cx="2772613" cy="2097742"/>
          </a:xfrm>
          <a:prstGeom prst="roundRect">
            <a:avLst/>
          </a:prstGeom>
          <a:solidFill>
            <a:schemeClr val="bg1">
              <a:lumMod val="50000"/>
            </a:schemeClr>
          </a:solidFill>
          <a:ln w="34925">
            <a:solidFill>
              <a:schemeClr val="bg1"/>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lvl="0" fontAlgn="base"/>
            <a:r>
              <a:rPr lang="en-GB" b="1" dirty="0" err="1">
                <a:solidFill>
                  <a:schemeClr val="bg1"/>
                </a:solidFill>
                <a:latin typeface="Bembo" panose="02020502050201020203" pitchFamily="18" charset="0"/>
              </a:rPr>
              <a:t>Män</a:t>
            </a:r>
            <a:endParaRPr lang="en-GB" b="1" dirty="0">
              <a:solidFill>
                <a:schemeClr val="bg1"/>
              </a:solidFill>
              <a:latin typeface="Bembo" panose="02020502050201020203" pitchFamily="18" charset="0"/>
            </a:endParaRPr>
          </a:p>
          <a:p>
            <a:pPr lvl="0" fontAlgn="base"/>
            <a:r>
              <a:rPr lang="en-GB" dirty="0">
                <a:solidFill>
                  <a:schemeClr val="bg1"/>
                </a:solidFill>
                <a:latin typeface="Bembo" panose="02020502050201020203" pitchFamily="18" charset="0"/>
              </a:rPr>
              <a:t>Mer </a:t>
            </a:r>
            <a:r>
              <a:rPr lang="en-GB" dirty="0" err="1">
                <a:solidFill>
                  <a:schemeClr val="bg1"/>
                </a:solidFill>
                <a:latin typeface="Bembo" panose="02020502050201020203" pitchFamily="18" charset="0"/>
              </a:rPr>
              <a:t>än</a:t>
            </a:r>
            <a:r>
              <a:rPr lang="en-GB" dirty="0">
                <a:solidFill>
                  <a:schemeClr val="bg1"/>
                </a:solidFill>
                <a:latin typeface="Bembo" panose="02020502050201020203" pitchFamily="18" charset="0"/>
              </a:rPr>
              <a:t> 14 </a:t>
            </a:r>
            <a:r>
              <a:rPr lang="en-GB" dirty="0" err="1">
                <a:solidFill>
                  <a:schemeClr val="bg1"/>
                </a:solidFill>
                <a:latin typeface="Bembo" panose="02020502050201020203" pitchFamily="18" charset="0"/>
              </a:rPr>
              <a:t>standardglas</a:t>
            </a:r>
            <a:r>
              <a:rPr lang="en-GB" dirty="0">
                <a:solidFill>
                  <a:schemeClr val="bg1"/>
                </a:solidFill>
                <a:latin typeface="Bembo" panose="02020502050201020203" pitchFamily="18" charset="0"/>
              </a:rPr>
              <a:t>/</a:t>
            </a:r>
            <a:r>
              <a:rPr lang="en-GB" dirty="0" err="1">
                <a:solidFill>
                  <a:schemeClr val="bg1"/>
                </a:solidFill>
                <a:latin typeface="Bembo" panose="02020502050201020203" pitchFamily="18" charset="0"/>
              </a:rPr>
              <a:t>vecka</a:t>
            </a:r>
            <a:r>
              <a:rPr lang="en-GB" dirty="0">
                <a:solidFill>
                  <a:schemeClr val="bg1"/>
                </a:solidFill>
                <a:latin typeface="Bembo" panose="02020502050201020203" pitchFamily="18" charset="0"/>
              </a:rPr>
              <a:t> alt. 5    </a:t>
            </a:r>
            <a:r>
              <a:rPr lang="en-GB" dirty="0" err="1">
                <a:solidFill>
                  <a:schemeClr val="bg1"/>
                </a:solidFill>
                <a:latin typeface="Bembo" panose="02020502050201020203" pitchFamily="18" charset="0"/>
              </a:rPr>
              <a:t>standardglas</a:t>
            </a:r>
            <a:r>
              <a:rPr lang="en-GB" dirty="0">
                <a:solidFill>
                  <a:schemeClr val="bg1"/>
                </a:solidFill>
                <a:latin typeface="Bembo" panose="02020502050201020203" pitchFamily="18" charset="0"/>
              </a:rPr>
              <a:t> vid </a:t>
            </a:r>
            <a:r>
              <a:rPr lang="en-GB" dirty="0" err="1">
                <a:solidFill>
                  <a:schemeClr val="bg1"/>
                </a:solidFill>
                <a:latin typeface="Bembo" panose="02020502050201020203" pitchFamily="18" charset="0"/>
              </a:rPr>
              <a:t>ett</a:t>
            </a:r>
            <a:r>
              <a:rPr lang="en-GB" dirty="0">
                <a:solidFill>
                  <a:schemeClr val="bg1"/>
                </a:solidFill>
                <a:latin typeface="Bembo" panose="02020502050201020203" pitchFamily="18" charset="0"/>
              </a:rPr>
              <a:t> </a:t>
            </a:r>
            <a:r>
              <a:rPr lang="en-GB" dirty="0" err="1">
                <a:solidFill>
                  <a:schemeClr val="bg1"/>
                </a:solidFill>
                <a:latin typeface="Bembo" panose="02020502050201020203" pitchFamily="18" charset="0"/>
              </a:rPr>
              <a:t>och</a:t>
            </a:r>
            <a:r>
              <a:rPr lang="en-GB" dirty="0">
                <a:solidFill>
                  <a:schemeClr val="bg1"/>
                </a:solidFill>
                <a:latin typeface="Bembo" panose="02020502050201020203" pitchFamily="18" charset="0"/>
              </a:rPr>
              <a:t> </a:t>
            </a:r>
            <a:r>
              <a:rPr lang="en-GB" dirty="0" err="1">
                <a:solidFill>
                  <a:schemeClr val="bg1"/>
                </a:solidFill>
                <a:latin typeface="Bembo" panose="02020502050201020203" pitchFamily="18" charset="0"/>
              </a:rPr>
              <a:t>samma</a:t>
            </a:r>
            <a:r>
              <a:rPr lang="en-GB" dirty="0">
                <a:solidFill>
                  <a:schemeClr val="bg1"/>
                </a:solidFill>
                <a:latin typeface="Bembo" panose="02020502050201020203" pitchFamily="18" charset="0"/>
              </a:rPr>
              <a:t> </a:t>
            </a:r>
            <a:r>
              <a:rPr lang="en-GB" dirty="0" err="1">
                <a:solidFill>
                  <a:schemeClr val="bg1"/>
                </a:solidFill>
                <a:latin typeface="Bembo" panose="02020502050201020203" pitchFamily="18" charset="0"/>
              </a:rPr>
              <a:t>tillfälle</a:t>
            </a:r>
            <a:r>
              <a:rPr lang="en-GB" dirty="0">
                <a:solidFill>
                  <a:schemeClr val="bg1"/>
                </a:solidFill>
                <a:latin typeface="Bembo" panose="02020502050201020203" pitchFamily="18" charset="0"/>
              </a:rPr>
              <a:t>.</a:t>
            </a:r>
          </a:p>
          <a:p>
            <a:pPr algn="ctr"/>
            <a:endParaRPr lang="sv-SE" dirty="0"/>
          </a:p>
        </p:txBody>
      </p:sp>
      <p:sp>
        <p:nvSpPr>
          <p:cNvPr id="8" name="Rektangel: rundade hörn 7">
            <a:extLst>
              <a:ext uri="{FF2B5EF4-FFF2-40B4-BE49-F238E27FC236}">
                <a16:creationId xmlns:a16="http://schemas.microsoft.com/office/drawing/2014/main" id="{AB51D058-E541-4DB3-B199-309AED8B0EDD}"/>
              </a:ext>
            </a:extLst>
          </p:cNvPr>
          <p:cNvSpPr/>
          <p:nvPr/>
        </p:nvSpPr>
        <p:spPr>
          <a:xfrm>
            <a:off x="1506076" y="3098203"/>
            <a:ext cx="2969105" cy="2097741"/>
          </a:xfrm>
          <a:prstGeom prst="roundRect">
            <a:avLst/>
          </a:prstGeom>
          <a:solidFill>
            <a:schemeClr val="bg1">
              <a:lumMod val="50000"/>
            </a:schemeClr>
          </a:solidFill>
          <a:ln w="34925">
            <a:solidFill>
              <a:schemeClr val="bg1"/>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sv-SE"/>
          </a:p>
        </p:txBody>
      </p:sp>
      <p:sp>
        <p:nvSpPr>
          <p:cNvPr id="18" name="Underrubrik 17"/>
          <p:cNvSpPr>
            <a:spLocks noGrp="1"/>
          </p:cNvSpPr>
          <p:nvPr>
            <p:ph type="subTitle" idx="1"/>
          </p:nvPr>
        </p:nvSpPr>
        <p:spPr>
          <a:xfrm>
            <a:off x="1192402" y="534391"/>
            <a:ext cx="7023100" cy="1686296"/>
          </a:xfrm>
        </p:spPr>
        <p:txBody>
          <a:bodyPr/>
          <a:lstStyle/>
          <a:p>
            <a:r>
              <a:rPr lang="en-GB" b="1" dirty="0">
                <a:solidFill>
                  <a:schemeClr val="bg1"/>
                </a:solidFill>
                <a:latin typeface="Seravek Basic Medium" panose="020B0703050000020004" pitchFamily="34" charset="0"/>
              </a:rPr>
              <a:t>Definition </a:t>
            </a:r>
            <a:r>
              <a:rPr lang="en-GB" b="1" dirty="0" err="1">
                <a:solidFill>
                  <a:schemeClr val="bg1"/>
                </a:solidFill>
                <a:latin typeface="Seravek Basic Medium" panose="020B0703050000020004" pitchFamily="34" charset="0"/>
              </a:rPr>
              <a:t>rökning</a:t>
            </a:r>
            <a:r>
              <a:rPr lang="en-GB" b="1" dirty="0">
                <a:solidFill>
                  <a:schemeClr val="bg1"/>
                </a:solidFill>
                <a:latin typeface="Seravek Basic Medium" panose="020B0703050000020004" pitchFamily="34" charset="0"/>
              </a:rPr>
              <a:t> </a:t>
            </a:r>
          </a:p>
          <a:p>
            <a:r>
              <a:rPr lang="sv-SE" sz="2000" dirty="0">
                <a:solidFill>
                  <a:schemeClr val="bg1"/>
                </a:solidFill>
                <a:latin typeface="Bembo" panose="02020502050201020203" pitchFamily="18" charset="0"/>
              </a:rPr>
              <a:t>Daglig rökning, oavsett mängd</a:t>
            </a:r>
            <a:endParaRPr lang="en-GB" sz="2000" dirty="0">
              <a:solidFill>
                <a:schemeClr val="bg1"/>
              </a:solidFill>
              <a:latin typeface="Bembo" panose="02020502050201020203" pitchFamily="18" charset="0"/>
            </a:endParaRPr>
          </a:p>
          <a:p>
            <a:endParaRPr lang="en-GB" sz="1600" b="1" dirty="0">
              <a:solidFill>
                <a:schemeClr val="bg1"/>
              </a:solidFill>
            </a:endParaRPr>
          </a:p>
          <a:p>
            <a:endParaRPr lang="en-GB" b="1" dirty="0">
              <a:solidFill>
                <a:schemeClr val="bg1"/>
              </a:solidFill>
              <a:latin typeface="Seravek Basic Medium" panose="020B0703050000020004" pitchFamily="34" charset="0"/>
            </a:endParaRPr>
          </a:p>
          <a:p>
            <a:r>
              <a:rPr lang="en-GB" b="1" dirty="0">
                <a:solidFill>
                  <a:schemeClr val="bg1"/>
                </a:solidFill>
                <a:latin typeface="Seravek Basic Medium" panose="020B0703050000020004" pitchFamily="34" charset="0"/>
              </a:rPr>
              <a:t>Definition </a:t>
            </a:r>
            <a:r>
              <a:rPr lang="en-GB" b="1" dirty="0" err="1">
                <a:solidFill>
                  <a:schemeClr val="bg1"/>
                </a:solidFill>
                <a:latin typeface="Seravek Basic Medium" panose="020B0703050000020004" pitchFamily="34" charset="0"/>
              </a:rPr>
              <a:t>riskbruk</a:t>
            </a:r>
            <a:r>
              <a:rPr lang="en-GB" b="1" dirty="0">
                <a:solidFill>
                  <a:schemeClr val="bg1"/>
                </a:solidFill>
                <a:latin typeface="Seravek Basic Medium" panose="020B0703050000020004" pitchFamily="34" charset="0"/>
              </a:rPr>
              <a:t> </a:t>
            </a:r>
            <a:r>
              <a:rPr lang="en-GB" b="1" dirty="0" err="1">
                <a:solidFill>
                  <a:schemeClr val="bg1"/>
                </a:solidFill>
                <a:latin typeface="Seravek Basic Medium" panose="020B0703050000020004" pitchFamily="34" charset="0"/>
              </a:rPr>
              <a:t>av</a:t>
            </a:r>
            <a:r>
              <a:rPr lang="en-GB" b="1" dirty="0">
                <a:solidFill>
                  <a:schemeClr val="bg1"/>
                </a:solidFill>
                <a:latin typeface="Seravek Basic Medium" panose="020B0703050000020004" pitchFamily="34" charset="0"/>
              </a:rPr>
              <a:t> </a:t>
            </a:r>
            <a:r>
              <a:rPr lang="en-GB" b="1" dirty="0" err="1">
                <a:solidFill>
                  <a:schemeClr val="bg1"/>
                </a:solidFill>
                <a:latin typeface="Seravek Basic Medium" panose="020B0703050000020004" pitchFamily="34" charset="0"/>
              </a:rPr>
              <a:t>alkohol</a:t>
            </a:r>
            <a:endParaRPr lang="en-GB" b="1" dirty="0">
              <a:solidFill>
                <a:schemeClr val="bg1"/>
              </a:solidFill>
              <a:latin typeface="Seravek Basic Medium" panose="020B0703050000020004" pitchFamily="34" charset="0"/>
            </a:endParaRPr>
          </a:p>
          <a:p>
            <a:pPr lvl="0" fontAlgn="base"/>
            <a:endParaRPr lang="en-GB" sz="1800" b="1" dirty="0">
              <a:solidFill>
                <a:schemeClr val="bg1"/>
              </a:solidFill>
              <a:latin typeface="Bembo" panose="02020502050201020203" pitchFamily="18" charset="0"/>
            </a:endParaRPr>
          </a:p>
          <a:p>
            <a:pPr lvl="0" fontAlgn="base"/>
            <a:r>
              <a:rPr lang="en-GB" sz="1800" b="1" dirty="0">
                <a:solidFill>
                  <a:schemeClr val="bg1"/>
                </a:solidFill>
                <a:latin typeface="Bembo" panose="02020502050201020203" pitchFamily="18" charset="0"/>
              </a:rPr>
              <a:t>	</a:t>
            </a:r>
            <a:br>
              <a:rPr lang="en-GB" sz="1800" b="1" dirty="0">
                <a:solidFill>
                  <a:schemeClr val="bg1"/>
                </a:solidFill>
                <a:latin typeface="Bembo" panose="02020502050201020203" pitchFamily="18" charset="0"/>
              </a:rPr>
            </a:br>
            <a:r>
              <a:rPr lang="en-GB" sz="1800" b="1" dirty="0">
                <a:solidFill>
                  <a:schemeClr val="bg1"/>
                </a:solidFill>
                <a:latin typeface="Bembo" panose="02020502050201020203" pitchFamily="18" charset="0"/>
              </a:rPr>
              <a:t>       </a:t>
            </a:r>
            <a:r>
              <a:rPr lang="en-GB" sz="1800" b="1" dirty="0" err="1">
                <a:solidFill>
                  <a:schemeClr val="bg1"/>
                </a:solidFill>
                <a:latin typeface="Bembo" panose="02020502050201020203" pitchFamily="18" charset="0"/>
              </a:rPr>
              <a:t>Kvinnor</a:t>
            </a:r>
            <a:endParaRPr lang="en-GB" sz="1800" b="1" dirty="0">
              <a:solidFill>
                <a:schemeClr val="bg1"/>
              </a:solidFill>
              <a:latin typeface="Bembo" panose="02020502050201020203" pitchFamily="18" charset="0"/>
            </a:endParaRPr>
          </a:p>
          <a:p>
            <a:pPr lvl="0" fontAlgn="base"/>
            <a:r>
              <a:rPr lang="en-GB" sz="1800" dirty="0">
                <a:solidFill>
                  <a:schemeClr val="bg1"/>
                </a:solidFill>
                <a:latin typeface="Bembo" panose="02020502050201020203" pitchFamily="18" charset="0"/>
              </a:rPr>
              <a:t>	Mer </a:t>
            </a:r>
            <a:r>
              <a:rPr lang="en-GB" sz="1800" dirty="0" err="1">
                <a:solidFill>
                  <a:schemeClr val="bg1"/>
                </a:solidFill>
                <a:latin typeface="Bembo" panose="02020502050201020203" pitchFamily="18" charset="0"/>
              </a:rPr>
              <a:t>än</a:t>
            </a:r>
            <a:r>
              <a:rPr lang="en-GB" sz="1800" dirty="0">
                <a:solidFill>
                  <a:schemeClr val="bg1"/>
                </a:solidFill>
                <a:latin typeface="Bembo" panose="02020502050201020203" pitchFamily="18" charset="0"/>
              </a:rPr>
              <a:t> 9 </a:t>
            </a:r>
            <a:r>
              <a:rPr lang="en-GB" sz="1800" dirty="0" err="1">
                <a:solidFill>
                  <a:schemeClr val="bg1"/>
                </a:solidFill>
                <a:latin typeface="Bembo" panose="02020502050201020203" pitchFamily="18" charset="0"/>
              </a:rPr>
              <a:t>standardglas</a:t>
            </a:r>
            <a:r>
              <a:rPr lang="en-GB" sz="1800" dirty="0">
                <a:solidFill>
                  <a:schemeClr val="bg1"/>
                </a:solidFill>
                <a:latin typeface="Bembo" panose="02020502050201020203" pitchFamily="18" charset="0"/>
              </a:rPr>
              <a:t>/</a:t>
            </a:r>
            <a:r>
              <a:rPr lang="en-GB" sz="1800" dirty="0" err="1">
                <a:solidFill>
                  <a:schemeClr val="bg1"/>
                </a:solidFill>
                <a:latin typeface="Bembo" panose="02020502050201020203" pitchFamily="18" charset="0"/>
              </a:rPr>
              <a:t>vecka</a:t>
            </a:r>
            <a:r>
              <a:rPr lang="en-GB" sz="1800" dirty="0">
                <a:solidFill>
                  <a:schemeClr val="bg1"/>
                </a:solidFill>
                <a:latin typeface="Bembo" panose="02020502050201020203" pitchFamily="18" charset="0"/>
              </a:rPr>
              <a:t>			 </a:t>
            </a:r>
          </a:p>
          <a:p>
            <a:pPr lvl="0" fontAlgn="base"/>
            <a:r>
              <a:rPr lang="en-GB" sz="1800" dirty="0">
                <a:solidFill>
                  <a:schemeClr val="bg1"/>
                </a:solidFill>
                <a:latin typeface="Bembo" panose="02020502050201020203" pitchFamily="18" charset="0"/>
              </a:rPr>
              <a:t>	</a:t>
            </a:r>
            <a:r>
              <a:rPr lang="en-GB" sz="1800" dirty="0" err="1">
                <a:solidFill>
                  <a:schemeClr val="bg1"/>
                </a:solidFill>
                <a:latin typeface="Bembo" panose="02020502050201020203" pitchFamily="18" charset="0"/>
              </a:rPr>
              <a:t>alternativt</a:t>
            </a:r>
            <a:r>
              <a:rPr lang="en-GB" sz="1800" dirty="0">
                <a:solidFill>
                  <a:schemeClr val="bg1"/>
                </a:solidFill>
                <a:latin typeface="Bembo" panose="02020502050201020203" pitchFamily="18" charset="0"/>
              </a:rPr>
              <a:t> 4 </a:t>
            </a:r>
            <a:r>
              <a:rPr lang="en-GB" sz="1800" dirty="0" err="1">
                <a:solidFill>
                  <a:schemeClr val="bg1"/>
                </a:solidFill>
                <a:latin typeface="Bembo" panose="02020502050201020203" pitchFamily="18" charset="0"/>
              </a:rPr>
              <a:t>standardglas</a:t>
            </a:r>
            <a:r>
              <a:rPr lang="en-GB" sz="1800" dirty="0">
                <a:solidFill>
                  <a:schemeClr val="bg1"/>
                </a:solidFill>
                <a:latin typeface="Bembo" panose="02020502050201020203" pitchFamily="18" charset="0"/>
              </a:rPr>
              <a:t> vid</a:t>
            </a:r>
          </a:p>
          <a:p>
            <a:pPr lvl="0" fontAlgn="base"/>
            <a:r>
              <a:rPr lang="en-GB" sz="1800" dirty="0">
                <a:solidFill>
                  <a:schemeClr val="bg1"/>
                </a:solidFill>
                <a:latin typeface="Bembo" panose="02020502050201020203" pitchFamily="18" charset="0"/>
              </a:rPr>
              <a:t>	</a:t>
            </a:r>
            <a:r>
              <a:rPr lang="en-GB" sz="1800" dirty="0" err="1">
                <a:solidFill>
                  <a:schemeClr val="bg1"/>
                </a:solidFill>
                <a:latin typeface="Bembo" panose="02020502050201020203" pitchFamily="18" charset="0"/>
              </a:rPr>
              <a:t>ett</a:t>
            </a:r>
            <a:r>
              <a:rPr lang="en-GB" sz="1800" dirty="0">
                <a:solidFill>
                  <a:schemeClr val="bg1"/>
                </a:solidFill>
                <a:latin typeface="Bembo" panose="02020502050201020203" pitchFamily="18" charset="0"/>
              </a:rPr>
              <a:t> </a:t>
            </a:r>
            <a:r>
              <a:rPr lang="en-GB" sz="1800" dirty="0" err="1">
                <a:solidFill>
                  <a:schemeClr val="bg1"/>
                </a:solidFill>
                <a:latin typeface="Bembo" panose="02020502050201020203" pitchFamily="18" charset="0"/>
              </a:rPr>
              <a:t>och</a:t>
            </a:r>
            <a:r>
              <a:rPr lang="en-GB" sz="1800" dirty="0">
                <a:solidFill>
                  <a:schemeClr val="bg1"/>
                </a:solidFill>
                <a:latin typeface="Bembo" panose="02020502050201020203" pitchFamily="18" charset="0"/>
              </a:rPr>
              <a:t> </a:t>
            </a:r>
            <a:r>
              <a:rPr lang="en-GB" sz="1800" dirty="0" err="1">
                <a:solidFill>
                  <a:schemeClr val="bg1"/>
                </a:solidFill>
                <a:latin typeface="Bembo" panose="02020502050201020203" pitchFamily="18" charset="0"/>
              </a:rPr>
              <a:t>samma</a:t>
            </a:r>
            <a:r>
              <a:rPr lang="en-GB" sz="1800" dirty="0">
                <a:solidFill>
                  <a:schemeClr val="bg1"/>
                </a:solidFill>
                <a:latin typeface="Bembo" panose="02020502050201020203" pitchFamily="18" charset="0"/>
              </a:rPr>
              <a:t> </a:t>
            </a:r>
            <a:r>
              <a:rPr lang="en-GB" sz="1800" dirty="0" err="1">
                <a:solidFill>
                  <a:schemeClr val="bg1"/>
                </a:solidFill>
                <a:latin typeface="Bembo" panose="02020502050201020203" pitchFamily="18" charset="0"/>
              </a:rPr>
              <a:t>tillfälle</a:t>
            </a:r>
            <a:r>
              <a:rPr lang="en-GB" sz="1800" dirty="0">
                <a:solidFill>
                  <a:schemeClr val="bg1"/>
                </a:solidFill>
                <a:latin typeface="Bembo" panose="02020502050201020203" pitchFamily="18" charset="0"/>
              </a:rPr>
              <a:t>.</a:t>
            </a:r>
          </a:p>
        </p:txBody>
      </p:sp>
      <p:pic>
        <p:nvPicPr>
          <p:cNvPr id="4" name="Bild 3">
            <a:extLst>
              <a:ext uri="{FF2B5EF4-FFF2-40B4-BE49-F238E27FC236}">
                <a16:creationId xmlns:a16="http://schemas.microsoft.com/office/drawing/2014/main" id="{B3629640-8095-4DAC-B1D2-93D94158FA7A}"/>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3883064" y="4364071"/>
            <a:ext cx="323622" cy="496538"/>
          </a:xfrm>
          <a:prstGeom prst="rect">
            <a:avLst/>
          </a:prstGeom>
        </p:spPr>
      </p:pic>
      <p:pic>
        <p:nvPicPr>
          <p:cNvPr id="7" name="Bild 6">
            <a:extLst>
              <a:ext uri="{FF2B5EF4-FFF2-40B4-BE49-F238E27FC236}">
                <a16:creationId xmlns:a16="http://schemas.microsoft.com/office/drawing/2014/main" id="{95543FE3-2581-46A8-9F48-14266386EC76}"/>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6921056" y="3225465"/>
            <a:ext cx="351114" cy="407069"/>
          </a:xfrm>
          <a:prstGeom prst="rect">
            <a:avLst/>
          </a:prstGeom>
        </p:spPr>
      </p:pic>
      <p:sp>
        <p:nvSpPr>
          <p:cNvPr id="9" name="Rektangel: rundade hörn 8">
            <a:extLst>
              <a:ext uri="{FF2B5EF4-FFF2-40B4-BE49-F238E27FC236}">
                <a16:creationId xmlns:a16="http://schemas.microsoft.com/office/drawing/2014/main" id="{5C325293-9C64-4EB6-9C2E-35015553BD5B}"/>
              </a:ext>
            </a:extLst>
          </p:cNvPr>
          <p:cNvSpPr/>
          <p:nvPr/>
        </p:nvSpPr>
        <p:spPr>
          <a:xfrm>
            <a:off x="1065007" y="451263"/>
            <a:ext cx="7315200" cy="1187062"/>
          </a:xfrm>
          <a:prstGeom prst="roundRect">
            <a:avLst/>
          </a:prstGeom>
          <a:noFill/>
          <a:ln>
            <a:solidFill>
              <a:schemeClr val="bg1"/>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sv-SE"/>
          </a:p>
        </p:txBody>
      </p:sp>
      <p:sp>
        <p:nvSpPr>
          <p:cNvPr id="11" name="Rektangel: rundade hörn 10">
            <a:extLst>
              <a:ext uri="{FF2B5EF4-FFF2-40B4-BE49-F238E27FC236}">
                <a16:creationId xmlns:a16="http://schemas.microsoft.com/office/drawing/2014/main" id="{7D68D806-4DA3-4FE9-A995-0828BDA33F68}"/>
              </a:ext>
            </a:extLst>
          </p:cNvPr>
          <p:cNvSpPr/>
          <p:nvPr/>
        </p:nvSpPr>
        <p:spPr>
          <a:xfrm>
            <a:off x="1065007" y="2030680"/>
            <a:ext cx="7315200" cy="3776353"/>
          </a:xfrm>
          <a:prstGeom prst="roundRect">
            <a:avLst/>
          </a:prstGeom>
          <a:noFill/>
          <a:ln>
            <a:solidFill>
              <a:schemeClr val="bg1"/>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sv-SE"/>
          </a:p>
        </p:txBody>
      </p:sp>
    </p:spTree>
    <p:extLst>
      <p:ext uri="{BB962C8B-B14F-4D97-AF65-F5344CB8AC3E}">
        <p14:creationId xmlns:p14="http://schemas.microsoft.com/office/powerpoint/2010/main" val="1667168303"/>
      </p:ext>
    </p:extLst>
  </p:cSld>
  <p:clrMapOvr>
    <a:masterClrMapping/>
  </p:clrMapOvr>
</p:sld>
</file>

<file path=ppt/theme/theme1.xml><?xml version="1.0" encoding="utf-8"?>
<a:theme xmlns:a="http://schemas.openxmlformats.org/drawingml/2006/main" name="sveriges_arbetsterapeuter">
  <a:themeElements>
    <a:clrScheme name="färger_sveriges_arbetsterapeuter">
      <a:dk1>
        <a:sysClr val="windowText" lastClr="000000"/>
      </a:dk1>
      <a:lt1>
        <a:sysClr val="window" lastClr="FFFFFF"/>
      </a:lt1>
      <a:dk2>
        <a:srgbClr val="F5A014"/>
      </a:dk2>
      <a:lt2>
        <a:srgbClr val="FFFFFF"/>
      </a:lt2>
      <a:accent1>
        <a:srgbClr val="B4282D"/>
      </a:accent1>
      <a:accent2>
        <a:srgbClr val="E63C2D"/>
      </a:accent2>
      <a:accent3>
        <a:srgbClr val="009BAA"/>
      </a:accent3>
      <a:accent4>
        <a:srgbClr val="82BE28"/>
      </a:accent4>
      <a:accent5>
        <a:srgbClr val="E61E73"/>
      </a:accent5>
      <a:accent6>
        <a:srgbClr val="AA9B96"/>
      </a:accent6>
      <a:hlink>
        <a:srgbClr val="009BAA"/>
      </a:hlink>
      <a:folHlink>
        <a:srgbClr val="007B88"/>
      </a:folHlink>
    </a:clrScheme>
    <a:fontScheme name="Office - klassiskt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00B9E7"/>
        </a:solidFill>
        <a:ln>
          <a:noFill/>
        </a:ln>
      </a:spPr>
      <a:bodyPr rtlCol="0" anchor="ctr"/>
      <a:lstStyle>
        <a:defPPr algn="ctr">
          <a:defRPr/>
        </a:defPPr>
      </a:lstStyle>
      <a:style>
        <a:lnRef idx="2">
          <a:schemeClr val="dk1">
            <a:shade val="50000"/>
          </a:schemeClr>
        </a:lnRef>
        <a:fillRef idx="1">
          <a:schemeClr val="dk1"/>
        </a:fillRef>
        <a:effectRef idx="0">
          <a:schemeClr val="dk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txDef>
      <a:spPr>
        <a:noFill/>
      </a:spPr>
      <a:bodyPr wrap="square" rtlCol="0">
        <a:spAutoFit/>
      </a:bodyPr>
      <a:lstStyle>
        <a:defPPr>
          <a:defRPr sz="2400" dirty="0">
            <a:latin typeface="Georgia"/>
            <a:cs typeface="Georgia"/>
          </a:defRPr>
        </a:defPPr>
      </a:lstStyle>
    </a:txDef>
  </a:objectDefaults>
  <a:extraClrSchemeLst/>
  <a:extLst>
    <a:ext uri="{05A4C25C-085E-4340-85A3-A5531E510DB2}">
      <thm15:themeFamily xmlns:thm15="http://schemas.microsoft.com/office/thememl/2012/main" name="sveriges_arbetsterapeuter_sv_2016.potx" id="{B5CA5574-3CEA-4C1F-BAB3-73B0CD33ED2F}" vid="{B5FEEBA3-FA65-45D6-A2A2-F4103888609C}"/>
    </a:ext>
  </a:extLst>
</a:theme>
</file>

<file path=ppt/theme/theme2.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sveriges_arbetsterapeuter_sv</Template>
  <TotalTime>2303</TotalTime>
  <Words>1972</Words>
  <Application>Microsoft Office PowerPoint</Application>
  <PresentationFormat>Bildspel på skärmen (4:3)</PresentationFormat>
  <Paragraphs>667</Paragraphs>
  <Slides>48</Slides>
  <Notes>6</Notes>
  <HiddenSlides>0</HiddenSlides>
  <MMClips>0</MMClips>
  <ScaleCrop>false</ScaleCrop>
  <HeadingPairs>
    <vt:vector size="6" baseType="variant">
      <vt:variant>
        <vt:lpstr>Använt teckensnitt</vt:lpstr>
      </vt:variant>
      <vt:variant>
        <vt:i4>7</vt:i4>
      </vt:variant>
      <vt:variant>
        <vt:lpstr>Tema</vt:lpstr>
      </vt:variant>
      <vt:variant>
        <vt:i4>1</vt:i4>
      </vt:variant>
      <vt:variant>
        <vt:lpstr>Bildrubriker</vt:lpstr>
      </vt:variant>
      <vt:variant>
        <vt:i4>48</vt:i4>
      </vt:variant>
    </vt:vector>
  </HeadingPairs>
  <TitlesOfParts>
    <vt:vector size="56" baseType="lpstr">
      <vt:lpstr>Arial</vt:lpstr>
      <vt:lpstr>Bembo</vt:lpstr>
      <vt:lpstr>Bembo Std</vt:lpstr>
      <vt:lpstr>Calibri</vt:lpstr>
      <vt:lpstr>ITC Franklin Gothic Book</vt:lpstr>
      <vt:lpstr>Seravek Basic</vt:lpstr>
      <vt:lpstr>Seravek Basic Medium</vt:lpstr>
      <vt:lpstr>sveriges_arbetsterapeuter</vt:lpstr>
      <vt:lpstr>Självstudier Nationella riktlinjer  Prevention och behandling vid ohälsosamma levnadsvanor Socialstyrelsen </vt:lpstr>
      <vt:lpstr>Det här är  en revidering av riktlinjer för sjukdomsförebyggande metoder från 2011. Vid revideringen 2018 byter man  också namn till Prevention och behandling vid ohälsosamma levnadsvanor.  Länk till riktlinjerna på Socialstyrelsens webbplats https://www.socialstyrelsen.se/regler-och-riktlinjer/nationella-riktlinjer/slutliga-riktlinjer/levnadsvanor/</vt:lpstr>
      <vt:lpstr>PowerPoint-presentation</vt:lpstr>
      <vt:lpstr>PowerPoint-presentation</vt:lpstr>
      <vt:lpstr>PowerPoint-presentation</vt:lpstr>
      <vt:lpstr>PowerPoint-presentation</vt:lpstr>
      <vt:lpstr>Olika typer av rekommendationer  </vt:lpstr>
      <vt:lpstr>PowerPoint-presentation</vt:lpstr>
      <vt:lpstr>PowerPoint-presentation</vt:lpstr>
      <vt:lpstr>PowerPoint-presentation</vt:lpstr>
      <vt:lpstr>PowerPoint-presentation</vt:lpstr>
      <vt:lpstr>PowerPoint-presentation</vt:lpstr>
      <vt:lpstr>Rekommendationerna ska anpassas till individen: </vt:lpstr>
      <vt:lpstr>PowerPoint-presentation</vt:lpstr>
      <vt:lpstr>PowerPoint-presentation</vt:lpstr>
      <vt:lpstr>PowerPoint-presentation</vt:lpstr>
      <vt:lpstr>PowerPoint-presentation</vt:lpstr>
      <vt:lpstr>PowerPoint-presentation</vt:lpstr>
      <vt:lpstr>PowerPoint-presentation</vt:lpstr>
      <vt:lpstr>PowerPoint-presentation</vt:lpstr>
      <vt:lpstr>Fokus på fyra riskgrupper  </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Fortsättning Stöd i arbetet med levnadsvanor </vt:lpstr>
      <vt:lpstr>PowerPoint-presentation</vt:lpstr>
      <vt:lpstr>PowerPoint-presentation</vt:lpstr>
      <vt:lpstr>PowerPoint-presentation</vt:lpstr>
      <vt:lpstr>PowerPoint-presentation</vt:lpstr>
      <vt:lpstr>PowerPoint-presentation</vt:lpstr>
      <vt:lpstr>PowerPoint-presentation</vt:lpstr>
      <vt:lpstr>Exempel på insatser inom arbetsterapi vilka kan stödja en förändring av levnadsvanor </vt:lpstr>
      <vt:lpstr>PowerPoint-presentation</vt:lpstr>
      <vt:lpstr>PowerPoint-presentation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Självstudier Nationella riktlinjer Prevention och behandling vid ohälsosamma levnadsvanor</dc:title>
  <dc:creator>Ulf Lundberg</dc:creator>
  <cp:lastModifiedBy>Mikael Bokström</cp:lastModifiedBy>
  <cp:revision>206</cp:revision>
  <dcterms:created xsi:type="dcterms:W3CDTF">2018-10-30T13:50:10Z</dcterms:created>
  <dcterms:modified xsi:type="dcterms:W3CDTF">2020-05-28T12:17:50Z</dcterms:modified>
  <cp:contentStatus>Slutgiltig</cp:contentStatus>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MarkAsFinal">
    <vt:bool>true</vt:bool>
  </property>
</Properties>
</file>